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76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40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2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3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8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333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761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1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7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AB86613-4F90-4087-B1B6-3DA26F607A33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23A9124-A8FF-455A-83C8-356761DF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5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efining Workplace Wellness: How to Cultivate it | Lyra Health">
            <a:extLst>
              <a:ext uri="{FF2B5EF4-FFF2-40B4-BE49-F238E27FC236}">
                <a16:creationId xmlns:a16="http://schemas.microsoft.com/office/drawing/2014/main" id="{216F6097-D908-FD58-7B07-502166F33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04" y="295857"/>
            <a:ext cx="1142930" cy="11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AA1100-0F33-665F-976B-00079FA5F8E2}"/>
              </a:ext>
            </a:extLst>
          </p:cNvPr>
          <p:cNvSpPr txBox="1"/>
          <p:nvPr/>
        </p:nvSpPr>
        <p:spPr>
          <a:xfrm>
            <a:off x="1978519" y="201900"/>
            <a:ext cx="31378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Wellness: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everyone feel well and focused?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place your phones on  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vibrate or silent.</a:t>
            </a:r>
          </a:p>
        </p:txBody>
      </p:sp>
      <p:pic>
        <p:nvPicPr>
          <p:cNvPr id="5" name="Picture 4" descr="Exit Sign - Patient Cartoon - CleanPNG / KissPNG">
            <a:extLst>
              <a:ext uri="{FF2B5EF4-FFF2-40B4-BE49-F238E27FC236}">
                <a16:creationId xmlns:a16="http://schemas.microsoft.com/office/drawing/2014/main" id="{755A7998-1984-8740-08EA-AEECAA0CE4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8" y="1926963"/>
            <a:ext cx="1286632" cy="11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405DD4-9736-BE7D-1C4A-25EC340E82C1}"/>
              </a:ext>
            </a:extLst>
          </p:cNvPr>
          <p:cNvSpPr txBox="1"/>
          <p:nvPr/>
        </p:nvSpPr>
        <p:spPr>
          <a:xfrm>
            <a:off x="1533170" y="1662048"/>
            <a:ext cx="4312014" cy="2521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are in Landmark 4-7: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case of Emergency, exit through the doors at the rear or to the right of Landmark. </a:t>
            </a:r>
          </a:p>
          <a:p>
            <a:pPr marR="0" lvl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through </a:t>
            </a:r>
            <a:r>
              <a:rPr lang="en-US" sz="14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doors marked ‘Washington Ave’.</a:t>
            </a:r>
          </a:p>
          <a:p>
            <a:pPr marR="0" lvl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 the hotel via the glass doors and cross the street to the American Center.</a:t>
            </a: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Picture 7" descr="Phone Call 911 2d Animation On Stock Footage Video (100% Royalty-free)  1008360532 | Shutterstock">
            <a:extLst>
              <a:ext uri="{FF2B5EF4-FFF2-40B4-BE49-F238E27FC236}">
                <a16:creationId xmlns:a16="http://schemas.microsoft.com/office/drawing/2014/main" id="{8E58D7B2-66C1-A10B-625A-5DD3166B3F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6" y="3433960"/>
            <a:ext cx="1575365" cy="886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2A4EF4-9206-949C-2D71-DA6B7645A56B}"/>
              </a:ext>
            </a:extLst>
          </p:cNvPr>
          <p:cNvSpPr txBox="1"/>
          <p:nvPr/>
        </p:nvSpPr>
        <p:spPr>
          <a:xfrm>
            <a:off x="7868933" y="1632889"/>
            <a:ext cx="3569473" cy="333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u="sng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Disaster</a:t>
            </a:r>
            <a:r>
              <a:rPr kumimoji="0" lang="en-US" sz="24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 Natural Disaster occurs, please shelter in place in the Landmark rooms, or the Gateway underground access.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case of a fire, </a:t>
            </a:r>
            <a:r>
              <a:rPr kumimoji="0" lang="en-US" sz="1400" b="1" i="0" u="sng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USE THE E</a:t>
            </a:r>
            <a:r>
              <a:rPr lang="en-US" sz="14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LEVATORS</a:t>
            </a:r>
            <a:endParaRPr kumimoji="0" lang="en-US" sz="1400" b="1" i="0" u="sng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US" sz="1400" b="1" i="1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Premium Vector | Fire extinguishers art cartoon vector">
            <a:extLst>
              <a:ext uri="{FF2B5EF4-FFF2-40B4-BE49-F238E27FC236}">
                <a16:creationId xmlns:a16="http://schemas.microsoft.com/office/drawing/2014/main" id="{BC9EBEB1-462C-CF00-1864-94C8F1136C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32" y="3429000"/>
            <a:ext cx="1222607" cy="122260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F00B1C-D5B3-5033-BB03-E1725AF1A5B9}"/>
              </a:ext>
            </a:extLst>
          </p:cNvPr>
          <p:cNvSpPr txBox="1"/>
          <p:nvPr/>
        </p:nvSpPr>
        <p:spPr>
          <a:xfrm>
            <a:off x="7315674" y="3379417"/>
            <a:ext cx="4675990" cy="1604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 Extinguishers: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numerous Fire Extinguishers located 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throughout the Hotel &amp; Conference Center.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 descr="Aed Sign Images – Browse 4,171 Stock Photos, Vectors, and Video | Adobe  Stock">
            <a:extLst>
              <a:ext uri="{FF2B5EF4-FFF2-40B4-BE49-F238E27FC236}">
                <a16:creationId xmlns:a16="http://schemas.microsoft.com/office/drawing/2014/main" id="{97E337FE-A415-67D1-2FFC-43332C3AF4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189" y="327730"/>
            <a:ext cx="1383005" cy="124470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F4F702B-BD7F-037D-CE49-41AB38D9C98A}"/>
              </a:ext>
            </a:extLst>
          </p:cNvPr>
          <p:cNvSpPr txBox="1"/>
          <p:nvPr/>
        </p:nvSpPr>
        <p:spPr>
          <a:xfrm>
            <a:off x="7315675" y="280654"/>
            <a:ext cx="4675990" cy="13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AED/CPR: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4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AED’s on the property - call 911</a:t>
            </a:r>
            <a:endParaRPr kumimoji="0" lang="en-US" sz="1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Security is CPR Trained; “Are there any volunteers?” </a:t>
            </a:r>
            <a:endParaRPr kumimoji="0" lang="en-US" sz="1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17" name="Picture 16" descr="Twisting tornado icons set cartoon vector. Natural disaster, hurricane or  storm. Bad weather, cataclysm Stock Vector Image &amp; Art - Alamy">
            <a:extLst>
              <a:ext uri="{FF2B5EF4-FFF2-40B4-BE49-F238E27FC236}">
                <a16:creationId xmlns:a16="http://schemas.microsoft.com/office/drawing/2014/main" id="{A25A8FE3-2C64-0513-BCD2-CAD5875CB7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363" y="1859744"/>
            <a:ext cx="840372" cy="128335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FAFA09-01D1-4DDE-2B82-AA4D9864D6AC}"/>
              </a:ext>
            </a:extLst>
          </p:cNvPr>
          <p:cNvSpPr txBox="1"/>
          <p:nvPr/>
        </p:nvSpPr>
        <p:spPr>
          <a:xfrm>
            <a:off x="1577717" y="3252408"/>
            <a:ext cx="422291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Telephone: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an emergency, please call 911;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are located at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 Washington Avenue.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other issues dial: #5959 for Hotel Security.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6" name="Picture 2" descr="Cartoon Business Man Leaving a Bathroom with Tissue Stuck to His Pants  #1700 by Ron Leishman">
            <a:extLst>
              <a:ext uri="{FF2B5EF4-FFF2-40B4-BE49-F238E27FC236}">
                <a16:creationId xmlns:a16="http://schemas.microsoft.com/office/drawing/2014/main" id="{872DBEAE-1C94-8218-556B-0225AA431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6" y="4772261"/>
            <a:ext cx="1733917" cy="178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6C0AB22-397F-E862-55F3-19F2CFA0A65E}"/>
              </a:ext>
            </a:extLst>
          </p:cNvPr>
          <p:cNvSpPr txBox="1"/>
          <p:nvPr/>
        </p:nvSpPr>
        <p:spPr>
          <a:xfrm>
            <a:off x="1468485" y="5025094"/>
            <a:ext cx="444138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Bathrooms;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located to the right of Landmark 4-7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to the left of Landmark </a:t>
            </a: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1-3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8" name="Picture 4" descr="Active Shooter - Police Cartoon - CleanPNG / KissPNG">
            <a:extLst>
              <a:ext uri="{FF2B5EF4-FFF2-40B4-BE49-F238E27FC236}">
                <a16:creationId xmlns:a16="http://schemas.microsoft.com/office/drawing/2014/main" id="{79B86FD7-7D90-4BE2-9E88-AAAD1EBE3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228" y="5025094"/>
            <a:ext cx="1190642" cy="134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B97683-165A-E20D-8E82-EE4CC6A8721B}"/>
              </a:ext>
            </a:extLst>
          </p:cNvPr>
          <p:cNvSpPr txBox="1"/>
          <p:nvPr/>
        </p:nvSpPr>
        <p:spPr>
          <a:xfrm>
            <a:off x="7071988" y="4430680"/>
            <a:ext cx="5163361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 – HIDE – FIGHT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assess your situation and surroundings.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directed, go towards the American Center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HAVE A MENTAL PLAN</a:t>
            </a:r>
          </a:p>
        </p:txBody>
      </p:sp>
      <p:pic>
        <p:nvPicPr>
          <p:cNvPr id="9" name="Picture 8" descr="Phone Vibrating Images – Browse 5,167 Stock Photos, Vectors, and Video |  Adobe Stock">
            <a:extLst>
              <a:ext uri="{FF2B5EF4-FFF2-40B4-BE49-F238E27FC236}">
                <a16:creationId xmlns:a16="http://schemas.microsoft.com/office/drawing/2014/main" id="{2ABE4D58-640C-2DB3-0DC8-659D3A5ED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786" y="822697"/>
            <a:ext cx="638574" cy="63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44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222</Words>
  <Application>Microsoft Office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Garamond</vt:lpstr>
      <vt:lpstr>Savon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DEccliss, Joe</dc:creator>
  <cp:lastModifiedBy>DEccliss, Joe</cp:lastModifiedBy>
  <cp:revision>1</cp:revision>
  <dcterms:created xsi:type="dcterms:W3CDTF">2025-10-26T13:04:03Z</dcterms:created>
  <dcterms:modified xsi:type="dcterms:W3CDTF">2025-10-26T15:02:09Z</dcterms:modified>
</cp:coreProperties>
</file>