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ECF9"/>
          </a:solidFill>
        </a:fill>
      </a:tcStyle>
    </a:wholeTbl>
    <a:band2H>
      <a:tcTxStyle b="def" i="def"/>
      <a:tcStyle>
        <a:tcBdr/>
        <a:fill>
          <a:solidFill>
            <a:srgbClr val="E9F6FC"/>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EEDF"/>
          </a:solidFill>
        </a:fill>
      </a:tcStyle>
    </a:wholeTbl>
    <a:band2H>
      <a:tcTxStyle b="def" i="def"/>
      <a:tcStyle>
        <a:tcBdr/>
        <a:fill>
          <a:solidFill>
            <a:srgbClr val="E8F6F0"/>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CEECD"/>
          </a:solidFill>
        </a:fill>
      </a:tcStyle>
    </a:wholeTbl>
    <a:band2H>
      <a:tcTxStyle b="def" i="def"/>
      <a:tcStyle>
        <a:tcBdr/>
        <a:fill>
          <a:solidFill>
            <a:srgbClr val="EEF7E8"/>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Trebuchet MS"/>
          <a:ea typeface="Trebuchet MS"/>
          <a:cs typeface="Trebuchet MS"/>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rebuchet MS"/>
          <a:ea typeface="Trebuchet MS"/>
          <a:cs typeface="Trebuchet MS"/>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5" name="Shape 165"/>
          <p:cNvSpPr/>
          <p:nvPr>
            <p:ph type="sldImg"/>
          </p:nvPr>
        </p:nvSpPr>
        <p:spPr>
          <a:xfrm>
            <a:off x="1143000" y="685800"/>
            <a:ext cx="4572000" cy="3429000"/>
          </a:xfrm>
          <a:prstGeom prst="rect">
            <a:avLst/>
          </a:prstGeom>
        </p:spPr>
        <p:txBody>
          <a:bodyPr/>
          <a:lstStyle/>
          <a:p>
            <a:pPr/>
          </a:p>
        </p:txBody>
      </p:sp>
      <p:sp>
        <p:nvSpPr>
          <p:cNvPr id="166" name="Shape 16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Slide">
    <p:spTree>
      <p:nvGrpSpPr>
        <p:cNvPr id="1" name=""/>
        <p:cNvGrpSpPr/>
        <p:nvPr/>
      </p:nvGrpSpPr>
      <p:grpSpPr>
        <a:xfrm>
          <a:off x="0" y="0"/>
          <a:ext cx="0" cy="0"/>
          <a:chOff x="0" y="0"/>
          <a:chExt cx="0" cy="0"/>
        </a:xfrm>
      </p:grpSpPr>
      <p:grpSp>
        <p:nvGrpSpPr>
          <p:cNvPr id="32" name="Group 15"/>
          <p:cNvGrpSpPr/>
          <p:nvPr/>
        </p:nvGrpSpPr>
        <p:grpSpPr>
          <a:xfrm>
            <a:off x="0" y="-8468"/>
            <a:ext cx="12192001" cy="6866469"/>
            <a:chOff x="0" y="0"/>
            <a:chExt cx="12192000" cy="6866467"/>
          </a:xfrm>
        </p:grpSpPr>
        <p:sp>
          <p:nvSpPr>
            <p:cNvPr id="22" name="Freeform 14"/>
            <p:cNvSpPr/>
            <p:nvPr/>
          </p:nvSpPr>
          <p:spPr>
            <a:xfrm>
              <a:off x="-1" y="605"/>
              <a:ext cx="863601" cy="56980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2"/>
                  </a:moveTo>
                  <a:lnTo>
                    <a:pt x="21600" y="0"/>
                  </a:lnTo>
                  <a:lnTo>
                    <a:pt x="21600" y="64"/>
                  </a:lnTo>
                  <a:lnTo>
                    <a:pt x="0" y="21600"/>
                  </a:lnTo>
                  <a:lnTo>
                    <a:pt x="0" y="32"/>
                  </a:lnTo>
                  <a:close/>
                </a:path>
              </a:pathLst>
            </a:custGeom>
            <a:solidFill>
              <a:schemeClr val="accent1">
                <a:alpha val="70000"/>
              </a:schemeClr>
            </a:solidFill>
            <a:ln w="12700" cap="flat">
              <a:noFill/>
              <a:miter lim="400000"/>
            </a:ln>
            <a:effectLst/>
          </p:spPr>
          <p:txBody>
            <a:bodyPr wrap="square" lIns="45719" tIns="45719" rIns="45719" bIns="45719" numCol="1" anchor="t">
              <a:noAutofit/>
            </a:bodyPr>
            <a:lstStyle/>
            <a:p>
              <a:pPr/>
            </a:p>
          </p:txBody>
        </p:sp>
        <p:sp>
          <p:nvSpPr>
            <p:cNvPr id="23" name="Straight Connector 18"/>
            <p:cNvSpPr/>
            <p:nvPr/>
          </p:nvSpPr>
          <p:spPr>
            <a:xfrm>
              <a:off x="9371012" y="8466"/>
              <a:ext cx="1219201" cy="6858002"/>
            </a:xfrm>
            <a:prstGeom prst="line">
              <a:avLst/>
            </a:prstGeom>
            <a:noFill/>
            <a:ln w="9525" cap="rnd">
              <a:solidFill>
                <a:schemeClr val="accent1">
                  <a:alpha val="70000"/>
                </a:schemeClr>
              </a:solidFill>
              <a:prstDash val="solid"/>
              <a:round/>
            </a:ln>
            <a:effectLst/>
          </p:spPr>
          <p:txBody>
            <a:bodyPr wrap="square" lIns="45719" tIns="45719" rIns="45719" bIns="45719" numCol="1" anchor="t">
              <a:noAutofit/>
            </a:bodyPr>
            <a:lstStyle/>
            <a:p>
              <a:pPr/>
            </a:p>
          </p:txBody>
        </p:sp>
        <p:sp>
          <p:nvSpPr>
            <p:cNvPr id="24" name="Straight Connector 19"/>
            <p:cNvSpPr/>
            <p:nvPr/>
          </p:nvSpPr>
          <p:spPr>
            <a:xfrm flipH="1">
              <a:off x="7425267" y="3689879"/>
              <a:ext cx="4763559" cy="3176588"/>
            </a:xfrm>
            <a:prstGeom prst="line">
              <a:avLst/>
            </a:prstGeom>
            <a:noFill/>
            <a:ln w="9525" cap="rnd">
              <a:solidFill>
                <a:schemeClr val="accent1">
                  <a:alpha val="70000"/>
                </a:schemeClr>
              </a:solidFill>
              <a:prstDash val="solid"/>
              <a:round/>
            </a:ln>
            <a:effectLst/>
          </p:spPr>
          <p:txBody>
            <a:bodyPr wrap="square" lIns="45719" tIns="45719" rIns="45719" bIns="45719" numCol="1" anchor="t">
              <a:noAutofit/>
            </a:bodyPr>
            <a:lstStyle/>
            <a:p>
              <a:pPr/>
            </a:p>
          </p:txBody>
        </p:sp>
        <p:sp>
          <p:nvSpPr>
            <p:cNvPr id="25" name="Rectangle 23"/>
            <p:cNvSpPr/>
            <p:nvPr/>
          </p:nvSpPr>
          <p:spPr>
            <a:xfrm>
              <a:off x="9181476" y="0"/>
              <a:ext cx="3007350" cy="6866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692" y="0"/>
                  </a:moveTo>
                  <a:lnTo>
                    <a:pt x="21600" y="0"/>
                  </a:lnTo>
                  <a:lnTo>
                    <a:pt x="21600" y="21600"/>
                  </a:lnTo>
                  <a:lnTo>
                    <a:pt x="0" y="21600"/>
                  </a:lnTo>
                  <a:lnTo>
                    <a:pt x="14692" y="0"/>
                  </a:lnTo>
                  <a:close/>
                </a:path>
              </a:pathLst>
            </a:custGeom>
            <a:solidFill>
              <a:schemeClr val="accent1">
                <a:alpha val="36000"/>
              </a:schemeClr>
            </a:solidFill>
            <a:ln w="12700" cap="flat">
              <a:noFill/>
              <a:miter lim="400000"/>
            </a:ln>
            <a:effectLst/>
          </p:spPr>
          <p:txBody>
            <a:bodyPr wrap="square" lIns="45719" tIns="45719" rIns="45719" bIns="45719" numCol="1" anchor="t">
              <a:noAutofit/>
            </a:bodyPr>
            <a:lstStyle/>
            <a:p>
              <a:pPr/>
            </a:p>
          </p:txBody>
        </p:sp>
        <p:sp>
          <p:nvSpPr>
            <p:cNvPr id="26" name="Rectangle 25"/>
            <p:cNvSpPr/>
            <p:nvPr/>
          </p:nvSpPr>
          <p:spPr>
            <a:xfrm>
              <a:off x="9603441" y="0"/>
              <a:ext cx="2588560" cy="6866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0092" y="21600"/>
                  </a:lnTo>
                  <a:lnTo>
                    <a:pt x="0" y="0"/>
                  </a:lnTo>
                  <a:close/>
                </a:path>
              </a:pathLst>
            </a:custGeom>
            <a:solidFill>
              <a:schemeClr val="accent1">
                <a:alpha val="20000"/>
              </a:schemeClr>
            </a:solidFill>
            <a:ln w="12700" cap="flat">
              <a:noFill/>
              <a:miter lim="400000"/>
            </a:ln>
            <a:effectLst/>
          </p:spPr>
          <p:txBody>
            <a:bodyPr wrap="square" lIns="45719" tIns="45719" rIns="45719" bIns="45719" numCol="1" anchor="t">
              <a:noAutofit/>
            </a:bodyPr>
            <a:lstStyle/>
            <a:p>
              <a:pPr/>
            </a:p>
          </p:txBody>
        </p:sp>
        <p:sp>
          <p:nvSpPr>
            <p:cNvPr id="27" name="Isosceles Triangle 22"/>
            <p:cNvSpPr/>
            <p:nvPr/>
          </p:nvSpPr>
          <p:spPr>
            <a:xfrm>
              <a:off x="8932333" y="3056466"/>
              <a:ext cx="3259668" cy="3810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17B0E4">
                <a:alpha val="66000"/>
              </a:srgbClr>
            </a:solidFill>
            <a:ln w="12700" cap="flat">
              <a:noFill/>
              <a:miter lim="400000"/>
            </a:ln>
            <a:effectLst/>
          </p:spPr>
          <p:txBody>
            <a:bodyPr wrap="square" lIns="45719" tIns="45719" rIns="45719" bIns="45719" numCol="1" anchor="t">
              <a:noAutofit/>
            </a:bodyPr>
            <a:lstStyle/>
            <a:p>
              <a:pPr/>
            </a:p>
          </p:txBody>
        </p:sp>
        <p:sp>
          <p:nvSpPr>
            <p:cNvPr id="28" name="Rectangle 27"/>
            <p:cNvSpPr/>
            <p:nvPr/>
          </p:nvSpPr>
          <p:spPr>
            <a:xfrm>
              <a:off x="9334500" y="0"/>
              <a:ext cx="2854327" cy="6866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8697" y="21600"/>
                  </a:lnTo>
                  <a:lnTo>
                    <a:pt x="0" y="0"/>
                  </a:lnTo>
                  <a:close/>
                </a:path>
              </a:pathLst>
            </a:custGeom>
            <a:solidFill>
              <a:srgbClr val="17B0E4">
                <a:alpha val="50000"/>
              </a:srgbClr>
            </a:solidFill>
            <a:ln w="12700" cap="flat">
              <a:noFill/>
              <a:miter lim="400000"/>
            </a:ln>
            <a:effectLst/>
          </p:spPr>
          <p:txBody>
            <a:bodyPr wrap="square" lIns="45719" tIns="45719" rIns="45719" bIns="45719" numCol="1" anchor="t">
              <a:noAutofit/>
            </a:bodyPr>
            <a:lstStyle/>
            <a:p>
              <a:pPr/>
            </a:p>
          </p:txBody>
        </p:sp>
        <p:sp>
          <p:nvSpPr>
            <p:cNvPr id="29" name="Rectangle 28"/>
            <p:cNvSpPr/>
            <p:nvPr/>
          </p:nvSpPr>
          <p:spPr>
            <a:xfrm>
              <a:off x="10898730" y="0"/>
              <a:ext cx="1290095" cy="6866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073" y="0"/>
                  </a:moveTo>
                  <a:lnTo>
                    <a:pt x="21600" y="0"/>
                  </a:lnTo>
                  <a:lnTo>
                    <a:pt x="21600" y="21600"/>
                  </a:lnTo>
                  <a:lnTo>
                    <a:pt x="0" y="21600"/>
                  </a:lnTo>
                  <a:lnTo>
                    <a:pt x="17073" y="0"/>
                  </a:lnTo>
                  <a:close/>
                </a:path>
              </a:pathLst>
            </a:custGeom>
            <a:solidFill>
              <a:schemeClr val="accent2">
                <a:alpha val="70000"/>
              </a:schemeClr>
            </a:solidFill>
            <a:ln w="12700" cap="flat">
              <a:noFill/>
              <a:miter lim="400000"/>
            </a:ln>
            <a:effectLst/>
          </p:spPr>
          <p:txBody>
            <a:bodyPr wrap="square" lIns="45719" tIns="45719" rIns="45719" bIns="45719" numCol="1" anchor="t">
              <a:noAutofit/>
            </a:bodyPr>
            <a:lstStyle/>
            <a:p>
              <a:pPr/>
            </a:p>
          </p:txBody>
        </p:sp>
        <p:sp>
          <p:nvSpPr>
            <p:cNvPr id="30" name="Rectangle 29"/>
            <p:cNvSpPr/>
            <p:nvPr/>
          </p:nvSpPr>
          <p:spPr>
            <a:xfrm>
              <a:off x="10938999" y="0"/>
              <a:ext cx="1249826" cy="6866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9173" y="21600"/>
                  </a:lnTo>
                  <a:lnTo>
                    <a:pt x="0" y="0"/>
                  </a:lnTo>
                  <a:close/>
                </a:path>
              </a:pathLst>
            </a:custGeom>
            <a:solidFill>
              <a:srgbClr val="236292">
                <a:alpha val="80000"/>
              </a:srgbClr>
            </a:solidFill>
            <a:ln w="12700" cap="flat">
              <a:noFill/>
              <a:miter lim="400000"/>
            </a:ln>
            <a:effectLst/>
          </p:spPr>
          <p:txBody>
            <a:bodyPr wrap="square" lIns="45719" tIns="45719" rIns="45719" bIns="45719" numCol="1" anchor="t">
              <a:noAutofit/>
            </a:bodyPr>
            <a:lstStyle/>
            <a:p>
              <a:pPr/>
            </a:p>
          </p:txBody>
        </p:sp>
        <p:sp>
          <p:nvSpPr>
            <p:cNvPr id="31" name="Isosceles Triangle 26"/>
            <p:cNvSpPr/>
            <p:nvPr/>
          </p:nvSpPr>
          <p:spPr>
            <a:xfrm>
              <a:off x="10371666" y="3598333"/>
              <a:ext cx="1817160" cy="32681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17B0E4">
                <a:alpha val="66000"/>
              </a:srgbClr>
            </a:solidFill>
            <a:ln w="12700" cap="flat">
              <a:noFill/>
              <a:miter lim="400000"/>
            </a:ln>
            <a:effectLst/>
          </p:spPr>
          <p:txBody>
            <a:bodyPr wrap="square" lIns="45719" tIns="45719" rIns="45719" bIns="45719" numCol="1" anchor="t">
              <a:noAutofit/>
            </a:bodyPr>
            <a:lstStyle/>
            <a:p>
              <a:pPr/>
            </a:p>
          </p:txBody>
        </p:sp>
      </p:grpSp>
      <p:sp>
        <p:nvSpPr>
          <p:cNvPr id="33" name="Title Text"/>
          <p:cNvSpPr txBox="1"/>
          <p:nvPr>
            <p:ph type="title"/>
          </p:nvPr>
        </p:nvSpPr>
        <p:spPr>
          <a:xfrm>
            <a:off x="1507067" y="2404534"/>
            <a:ext cx="7766937" cy="1646303"/>
          </a:xfrm>
          <a:prstGeom prst="rect">
            <a:avLst/>
          </a:prstGeom>
        </p:spPr>
        <p:txBody>
          <a:bodyPr anchor="b"/>
          <a:lstStyle>
            <a:lvl1pPr algn="r">
              <a:defRPr sz="5400"/>
            </a:lvl1pPr>
          </a:lstStyle>
          <a:p>
            <a:pPr/>
            <a:r>
              <a:t>Title Text</a:t>
            </a:r>
          </a:p>
        </p:txBody>
      </p:sp>
      <p:sp>
        <p:nvSpPr>
          <p:cNvPr id="34" name="Body Level One…"/>
          <p:cNvSpPr txBox="1"/>
          <p:nvPr>
            <p:ph type="body" sz="quarter" idx="1"/>
          </p:nvPr>
        </p:nvSpPr>
        <p:spPr>
          <a:xfrm>
            <a:off x="1507067" y="4050832"/>
            <a:ext cx="7766937" cy="1096901"/>
          </a:xfrm>
          <a:prstGeom prst="rect">
            <a:avLst/>
          </a:prstGeom>
        </p:spPr>
        <p:txBody>
          <a:bodyPr/>
          <a:lstStyle>
            <a:lvl1pPr marL="0" indent="0" algn="r">
              <a:buClrTx/>
              <a:buSzTx/>
              <a:buNone/>
              <a:defRPr>
                <a:solidFill>
                  <a:srgbClr val="808080"/>
                </a:solidFill>
              </a:defRPr>
            </a:lvl1pPr>
            <a:lvl2pPr marL="0" indent="457200" algn="r">
              <a:buClrTx/>
              <a:buSzTx/>
              <a:buNone/>
              <a:defRPr>
                <a:solidFill>
                  <a:srgbClr val="808080"/>
                </a:solidFill>
              </a:defRPr>
            </a:lvl2pPr>
            <a:lvl3pPr marL="0" indent="914400" algn="r">
              <a:buClrTx/>
              <a:buSzTx/>
              <a:buNone/>
              <a:defRPr>
                <a:solidFill>
                  <a:srgbClr val="808080"/>
                </a:solidFill>
              </a:defRPr>
            </a:lvl3pPr>
            <a:lvl4pPr marL="0" indent="1371600" algn="r">
              <a:buClrTx/>
              <a:buSzTx/>
              <a:buNone/>
              <a:defRPr>
                <a:solidFill>
                  <a:srgbClr val="808080"/>
                </a:solidFill>
              </a:defRPr>
            </a:lvl4pPr>
            <a:lvl5pPr marL="0" indent="1828800" algn="r">
              <a:buClrTx/>
              <a:buSzTx/>
              <a:buNone/>
              <a:defRPr>
                <a:solidFill>
                  <a:srgbClr val="808080"/>
                </a:solidFill>
              </a:defRPr>
            </a:lvl5pPr>
          </a:lstStyle>
          <a:p>
            <a:pPr/>
            <a:r>
              <a:t>Body Level One</a:t>
            </a:r>
          </a:p>
          <a:p>
            <a:pPr lvl="1"/>
            <a:r>
              <a:t>Body Level Two</a:t>
            </a:r>
          </a:p>
          <a:p>
            <a:pPr lvl="2"/>
            <a:r>
              <a:t>Body Level Three</a:t>
            </a:r>
          </a:p>
          <a:p>
            <a:pPr lvl="3"/>
            <a:r>
              <a:t>Body Level Four</a:t>
            </a:r>
          </a:p>
          <a:p>
            <a:pPr lvl="4"/>
            <a:r>
              <a:t>Body Level Five</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42" name="Title Text"/>
          <p:cNvSpPr txBox="1"/>
          <p:nvPr>
            <p:ph type="title"/>
          </p:nvPr>
        </p:nvSpPr>
        <p:spPr>
          <a:xfrm>
            <a:off x="677333" y="609600"/>
            <a:ext cx="8596670" cy="1320800"/>
          </a:xfrm>
          <a:prstGeom prst="rect">
            <a:avLst/>
          </a:prstGeom>
        </p:spPr>
        <p:txBody>
          <a:bodyPr/>
          <a:lstStyle/>
          <a:p>
            <a:pPr/>
            <a:r>
              <a:t>Title Text</a:t>
            </a:r>
          </a:p>
        </p:txBody>
      </p:sp>
      <p:sp>
        <p:nvSpPr>
          <p:cNvPr id="43" name="Body Level One…"/>
          <p:cNvSpPr txBox="1"/>
          <p:nvPr>
            <p:ph type="body" sz="half" idx="1"/>
          </p:nvPr>
        </p:nvSpPr>
        <p:spPr>
          <a:xfrm>
            <a:off x="677333" y="2160589"/>
            <a:ext cx="8596670" cy="388077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51" name="Title Text"/>
          <p:cNvSpPr txBox="1"/>
          <p:nvPr>
            <p:ph type="title"/>
          </p:nvPr>
        </p:nvSpPr>
        <p:spPr>
          <a:xfrm>
            <a:off x="677335" y="2700866"/>
            <a:ext cx="8596669" cy="1826582"/>
          </a:xfrm>
          <a:prstGeom prst="rect">
            <a:avLst/>
          </a:prstGeom>
        </p:spPr>
        <p:txBody>
          <a:bodyPr anchor="b"/>
          <a:lstStyle>
            <a:lvl1pPr>
              <a:defRPr sz="4000"/>
            </a:lvl1pPr>
          </a:lstStyle>
          <a:p>
            <a:pPr/>
            <a:r>
              <a:t>Title Text</a:t>
            </a:r>
          </a:p>
        </p:txBody>
      </p:sp>
      <p:sp>
        <p:nvSpPr>
          <p:cNvPr id="52" name="Body Level One…"/>
          <p:cNvSpPr txBox="1"/>
          <p:nvPr>
            <p:ph type="body" sz="quarter" idx="1"/>
          </p:nvPr>
        </p:nvSpPr>
        <p:spPr>
          <a:xfrm>
            <a:off x="677335" y="4527448"/>
            <a:ext cx="8596669" cy="860401"/>
          </a:xfrm>
          <a:prstGeom prst="rect">
            <a:avLst/>
          </a:prstGeom>
        </p:spPr>
        <p:txBody>
          <a:bodyPr/>
          <a:lstStyle>
            <a:lvl1pPr marL="0" indent="0">
              <a:buClrTx/>
              <a:buSzTx/>
              <a:buNone/>
              <a:defRPr sz="2000">
                <a:solidFill>
                  <a:srgbClr val="808080"/>
                </a:solidFill>
              </a:defRPr>
            </a:lvl1pPr>
            <a:lvl2pPr marL="0" indent="457200">
              <a:buClrTx/>
              <a:buSzTx/>
              <a:buNone/>
              <a:defRPr sz="2000">
                <a:solidFill>
                  <a:srgbClr val="808080"/>
                </a:solidFill>
              </a:defRPr>
            </a:lvl2pPr>
            <a:lvl3pPr marL="0" indent="914400">
              <a:buClrTx/>
              <a:buSzTx/>
              <a:buNone/>
              <a:defRPr sz="2000">
                <a:solidFill>
                  <a:srgbClr val="808080"/>
                </a:solidFill>
              </a:defRPr>
            </a:lvl3pPr>
            <a:lvl4pPr marL="0" indent="1371600">
              <a:buClrTx/>
              <a:buSzTx/>
              <a:buNone/>
              <a:defRPr sz="2000">
                <a:solidFill>
                  <a:srgbClr val="808080"/>
                </a:solidFill>
              </a:defRPr>
            </a:lvl4pPr>
            <a:lvl5pPr marL="0" indent="1828800">
              <a:buClrTx/>
              <a:buSzTx/>
              <a:buNone/>
              <a:defRPr sz="2000">
                <a:solidFill>
                  <a:srgbClr val="808080"/>
                </a:solidFill>
              </a:defRPr>
            </a:lvl5pPr>
          </a:lstStyle>
          <a:p>
            <a:pPr/>
            <a:r>
              <a:t>Body Level One</a:t>
            </a:r>
          </a:p>
          <a:p>
            <a:pPr lvl="1"/>
            <a:r>
              <a:t>Body Level Two</a:t>
            </a:r>
          </a:p>
          <a:p>
            <a:pPr lvl="2"/>
            <a:r>
              <a:t>Body Level Three</a:t>
            </a:r>
          </a:p>
          <a:p>
            <a:pPr lvl="3"/>
            <a:r>
              <a:t>Body Level Four</a:t>
            </a:r>
          </a:p>
          <a:p>
            <a:pPr lvl="4"/>
            <a:r>
              <a:t>Body Level Five</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60" name="Title Text"/>
          <p:cNvSpPr txBox="1"/>
          <p:nvPr>
            <p:ph type="title"/>
          </p:nvPr>
        </p:nvSpPr>
        <p:spPr>
          <a:xfrm>
            <a:off x="677333" y="609600"/>
            <a:ext cx="8596670" cy="1320800"/>
          </a:xfrm>
          <a:prstGeom prst="rect">
            <a:avLst/>
          </a:prstGeom>
        </p:spPr>
        <p:txBody>
          <a:bodyPr/>
          <a:lstStyle/>
          <a:p>
            <a:pPr/>
            <a:r>
              <a:t>Title Text</a:t>
            </a:r>
          </a:p>
        </p:txBody>
      </p:sp>
      <p:sp>
        <p:nvSpPr>
          <p:cNvPr id="61" name="Body Level One…"/>
          <p:cNvSpPr txBox="1"/>
          <p:nvPr>
            <p:ph type="body" sz="quarter" idx="1"/>
          </p:nvPr>
        </p:nvSpPr>
        <p:spPr>
          <a:xfrm>
            <a:off x="677333" y="2160589"/>
            <a:ext cx="4184036" cy="388077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69" name="Title Text"/>
          <p:cNvSpPr txBox="1"/>
          <p:nvPr>
            <p:ph type="title"/>
          </p:nvPr>
        </p:nvSpPr>
        <p:spPr>
          <a:xfrm>
            <a:off x="677333" y="609600"/>
            <a:ext cx="8596670" cy="1320800"/>
          </a:xfrm>
          <a:prstGeom prst="rect">
            <a:avLst/>
          </a:prstGeom>
        </p:spPr>
        <p:txBody>
          <a:bodyPr/>
          <a:lstStyle/>
          <a:p>
            <a:pPr/>
            <a:r>
              <a:t>Title Text</a:t>
            </a:r>
          </a:p>
        </p:txBody>
      </p:sp>
      <p:sp>
        <p:nvSpPr>
          <p:cNvPr id="70" name="Body Level One…"/>
          <p:cNvSpPr txBox="1"/>
          <p:nvPr>
            <p:ph type="body" sz="quarter" idx="1"/>
          </p:nvPr>
        </p:nvSpPr>
        <p:spPr>
          <a:xfrm>
            <a:off x="675744" y="2160983"/>
            <a:ext cx="4185624" cy="576263"/>
          </a:xfrm>
          <a:prstGeom prst="rect">
            <a:avLst/>
          </a:prstGeom>
        </p:spPr>
        <p:txBody>
          <a:bodyPr anchor="b"/>
          <a:lstStyle>
            <a:lvl1pPr marL="0" indent="0">
              <a:buClrTx/>
              <a:buSzTx/>
              <a:buNone/>
              <a:defRPr sz="2400"/>
            </a:lvl1pPr>
            <a:lvl2pPr marL="0" indent="457200">
              <a:buClrTx/>
              <a:buSzTx/>
              <a:buNone/>
              <a:defRPr sz="2400"/>
            </a:lvl2pPr>
            <a:lvl3pPr marL="0" indent="914400">
              <a:buClrTx/>
              <a:buSzTx/>
              <a:buNone/>
              <a:defRPr sz="2400"/>
            </a:lvl3pPr>
            <a:lvl4pPr marL="0" indent="1371600">
              <a:buClrTx/>
              <a:buSzTx/>
              <a:buNone/>
              <a:defRPr sz="2400"/>
            </a:lvl4pPr>
            <a:lvl5pPr marL="0" indent="1828800">
              <a:buClrTx/>
              <a:buSz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71" name="Text Placeholder 4"/>
          <p:cNvSpPr/>
          <p:nvPr>
            <p:ph type="body" sz="quarter" idx="21"/>
          </p:nvPr>
        </p:nvSpPr>
        <p:spPr>
          <a:xfrm>
            <a:off x="5088382" y="2160983"/>
            <a:ext cx="4185619" cy="576263"/>
          </a:xfrm>
          <a:prstGeom prst="rect">
            <a:avLst/>
          </a:prstGeom>
        </p:spPr>
        <p:txBody>
          <a:bodyPr anchor="b"/>
          <a:lstStyle/>
          <a:p>
            <a:pPr marL="0" indent="0">
              <a:buClrTx/>
              <a:buSzTx/>
              <a:buNone/>
              <a:defRPr sz="2400"/>
            </a:pP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Title Text"/>
          <p:cNvSpPr txBox="1"/>
          <p:nvPr>
            <p:ph type="title"/>
          </p:nvPr>
        </p:nvSpPr>
        <p:spPr>
          <a:xfrm>
            <a:off x="677333" y="609600"/>
            <a:ext cx="8596670" cy="1320800"/>
          </a:xfrm>
          <a:prstGeom prst="rect">
            <a:avLst/>
          </a:prstGeom>
        </p:spPr>
        <p:txBody>
          <a:bodyPr/>
          <a:lstStyle/>
          <a:p>
            <a:pPr/>
            <a:r>
              <a:t>Title Text</a:t>
            </a:r>
          </a:p>
        </p:txBody>
      </p:sp>
      <p:sp>
        <p:nvSpPr>
          <p:cNvPr id="8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8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94" name="Title Text"/>
          <p:cNvSpPr txBox="1"/>
          <p:nvPr>
            <p:ph type="title"/>
          </p:nvPr>
        </p:nvSpPr>
        <p:spPr>
          <a:xfrm>
            <a:off x="677333" y="1498603"/>
            <a:ext cx="3854529" cy="1278467"/>
          </a:xfrm>
          <a:prstGeom prst="rect">
            <a:avLst/>
          </a:prstGeom>
        </p:spPr>
        <p:txBody>
          <a:bodyPr anchor="b"/>
          <a:lstStyle>
            <a:lvl1pPr>
              <a:defRPr sz="2000"/>
            </a:lvl1pPr>
          </a:lstStyle>
          <a:p>
            <a:pPr/>
            <a:r>
              <a:t>Title Text</a:t>
            </a:r>
          </a:p>
        </p:txBody>
      </p:sp>
      <p:sp>
        <p:nvSpPr>
          <p:cNvPr id="95" name="Body Level One…"/>
          <p:cNvSpPr txBox="1"/>
          <p:nvPr>
            <p:ph type="body" sz="half" idx="1"/>
          </p:nvPr>
        </p:nvSpPr>
        <p:spPr>
          <a:xfrm>
            <a:off x="4760460" y="514923"/>
            <a:ext cx="4513543" cy="5526439"/>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6" name="Text Placeholder 3"/>
          <p:cNvSpPr/>
          <p:nvPr>
            <p:ph type="body" sz="quarter" idx="21"/>
          </p:nvPr>
        </p:nvSpPr>
        <p:spPr>
          <a:xfrm>
            <a:off x="677334" y="2777069"/>
            <a:ext cx="3854528" cy="2584450"/>
          </a:xfrm>
          <a:prstGeom prst="rect">
            <a:avLst/>
          </a:prstGeom>
        </p:spPr>
        <p:txBody>
          <a:bodyPr/>
          <a:lstStyle/>
          <a:p>
            <a:pPr marL="0" indent="0">
              <a:buClrTx/>
              <a:buSzTx/>
              <a:buNone/>
              <a:defRPr sz="1400"/>
            </a:pPr>
          </a:p>
        </p:txBody>
      </p:sp>
      <p:sp>
        <p:nvSpPr>
          <p:cNvPr id="9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104" name="Title Text"/>
          <p:cNvSpPr txBox="1"/>
          <p:nvPr>
            <p:ph type="title"/>
          </p:nvPr>
        </p:nvSpPr>
        <p:spPr>
          <a:xfrm>
            <a:off x="677333" y="4800600"/>
            <a:ext cx="8596668" cy="566738"/>
          </a:xfrm>
          <a:prstGeom prst="rect">
            <a:avLst/>
          </a:prstGeom>
        </p:spPr>
        <p:txBody>
          <a:bodyPr anchor="b"/>
          <a:lstStyle>
            <a:lvl1pPr>
              <a:defRPr sz="2400"/>
            </a:lvl1pPr>
          </a:lstStyle>
          <a:p>
            <a:pPr/>
            <a:r>
              <a:t>Title Text</a:t>
            </a:r>
          </a:p>
        </p:txBody>
      </p:sp>
      <p:sp>
        <p:nvSpPr>
          <p:cNvPr id="105" name="Picture Placeholder 2"/>
          <p:cNvSpPr/>
          <p:nvPr>
            <p:ph type="pic" sz="half" idx="21"/>
          </p:nvPr>
        </p:nvSpPr>
        <p:spPr>
          <a:xfrm>
            <a:off x="677333" y="609600"/>
            <a:ext cx="8596670" cy="3845718"/>
          </a:xfrm>
          <a:prstGeom prst="rect">
            <a:avLst/>
          </a:prstGeom>
        </p:spPr>
        <p:txBody>
          <a:bodyPr lIns="91439" rIns="91439">
            <a:noAutofit/>
          </a:bodyPr>
          <a:lstStyle/>
          <a:p>
            <a:pPr/>
          </a:p>
        </p:txBody>
      </p:sp>
      <p:sp>
        <p:nvSpPr>
          <p:cNvPr id="106" name="Body Level One…"/>
          <p:cNvSpPr txBox="1"/>
          <p:nvPr>
            <p:ph type="body" sz="quarter" idx="1"/>
          </p:nvPr>
        </p:nvSpPr>
        <p:spPr>
          <a:xfrm>
            <a:off x="677333" y="5367337"/>
            <a:ext cx="8596668" cy="674025"/>
          </a:xfrm>
          <a:prstGeom prst="rect">
            <a:avLst/>
          </a:prstGeom>
        </p:spPr>
        <p:txBody>
          <a:bodyPr/>
          <a:lstStyle>
            <a:lvl1pPr marL="0" indent="0">
              <a:buClrTx/>
              <a:buSzTx/>
              <a:buNone/>
              <a:defRPr sz="1200"/>
            </a:lvl1pPr>
            <a:lvl2pPr marL="0" indent="457200">
              <a:buClrTx/>
              <a:buSzTx/>
              <a:buNone/>
              <a:defRPr sz="1200"/>
            </a:lvl2pPr>
            <a:lvl3pPr marL="0" indent="914400">
              <a:buClrTx/>
              <a:buSzTx/>
              <a:buNone/>
              <a:defRPr sz="1200"/>
            </a:lvl3pPr>
            <a:lvl4pPr marL="0" indent="1371600">
              <a:buClrTx/>
              <a:buSzTx/>
              <a:buNone/>
              <a:defRPr sz="1200"/>
            </a:lvl4pPr>
            <a:lvl5pPr marL="0" indent="1828800">
              <a:buClrTx/>
              <a:buSzTx/>
              <a:buNone/>
              <a:defRPr sz="1200"/>
            </a:lvl5pPr>
          </a:lstStyle>
          <a:p>
            <a:pPr/>
            <a:r>
              <a:t>Body Level One</a:t>
            </a:r>
          </a:p>
          <a:p>
            <a:pPr lvl="1"/>
            <a:r>
              <a:t>Body Level Two</a:t>
            </a:r>
          </a:p>
          <a:p>
            <a:pPr lvl="2"/>
            <a:r>
              <a:t>Body Level Three</a:t>
            </a:r>
          </a:p>
          <a:p>
            <a:pPr lvl="3"/>
            <a:r>
              <a:t>Body Level Four</a:t>
            </a:r>
          </a:p>
          <a:p>
            <a:pPr lvl="4"/>
            <a:r>
              <a:t>Body Level Five</a:t>
            </a:r>
          </a:p>
        </p:txBody>
      </p:sp>
      <p:sp>
        <p:nvSpPr>
          <p:cNvPr id="10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aption">
    <p:spTree>
      <p:nvGrpSpPr>
        <p:cNvPr id="1" name=""/>
        <p:cNvGrpSpPr/>
        <p:nvPr/>
      </p:nvGrpSpPr>
      <p:grpSpPr>
        <a:xfrm>
          <a:off x="0" y="0"/>
          <a:ext cx="0" cy="0"/>
          <a:chOff x="0" y="0"/>
          <a:chExt cx="0" cy="0"/>
        </a:xfrm>
      </p:grpSpPr>
      <p:sp>
        <p:nvSpPr>
          <p:cNvPr id="114" name="Title Text"/>
          <p:cNvSpPr txBox="1"/>
          <p:nvPr>
            <p:ph type="title"/>
          </p:nvPr>
        </p:nvSpPr>
        <p:spPr>
          <a:xfrm>
            <a:off x="677335" y="609600"/>
            <a:ext cx="8596669" cy="3403600"/>
          </a:xfrm>
          <a:prstGeom prst="rect">
            <a:avLst/>
          </a:prstGeom>
        </p:spPr>
        <p:txBody>
          <a:bodyPr anchor="ctr"/>
          <a:lstStyle>
            <a:lvl1pPr>
              <a:defRPr sz="4400"/>
            </a:lvl1pPr>
          </a:lstStyle>
          <a:p>
            <a:pPr/>
            <a:r>
              <a:t>Title Text</a:t>
            </a:r>
          </a:p>
        </p:txBody>
      </p:sp>
      <p:sp>
        <p:nvSpPr>
          <p:cNvPr id="115" name="Body Level One…"/>
          <p:cNvSpPr txBox="1"/>
          <p:nvPr>
            <p:ph type="body" sz="quarter" idx="1"/>
          </p:nvPr>
        </p:nvSpPr>
        <p:spPr>
          <a:xfrm>
            <a:off x="677335" y="4470400"/>
            <a:ext cx="8596669" cy="1570962"/>
          </a:xfrm>
          <a:prstGeom prst="rect">
            <a:avLst/>
          </a:prstGeom>
        </p:spPr>
        <p:txBody>
          <a:bodyPr anchor="ctr"/>
          <a:lstStyle>
            <a:lvl1pPr marL="0" indent="0">
              <a:buClrTx/>
              <a:buSzTx/>
              <a:buNone/>
            </a:lvl1pPr>
            <a:lvl2pPr marL="0" indent="457200">
              <a:buClrTx/>
              <a:buSzTx/>
              <a:buNone/>
            </a:lvl2pPr>
            <a:lvl3pPr marL="0" indent="914400">
              <a:buClrTx/>
              <a:buSzTx/>
              <a:buNone/>
            </a:lvl3pPr>
            <a:lvl4pPr marL="0" indent="1371600">
              <a:buClrTx/>
              <a:buSzTx/>
              <a:buNone/>
            </a:lvl4pPr>
            <a:lvl5pPr marL="0" indent="1828800">
              <a:buClrTx/>
              <a:buSzTx/>
              <a:buNone/>
            </a:lvl5pPr>
          </a:lstStyle>
          <a:p>
            <a:pPr/>
            <a:r>
              <a:t>Body Level One</a:t>
            </a:r>
          </a:p>
          <a:p>
            <a:pPr lvl="1"/>
            <a:r>
              <a:t>Body Level Two</a:t>
            </a:r>
          </a:p>
          <a:p>
            <a:pPr lvl="2"/>
            <a:r>
              <a:t>Body Level Three</a:t>
            </a:r>
          </a:p>
          <a:p>
            <a:pPr lvl="3"/>
            <a:r>
              <a:t>Body Level Four</a:t>
            </a:r>
          </a:p>
          <a:p>
            <a:pPr lvl="4"/>
            <a:r>
              <a:t>Body Level Five</a:t>
            </a:r>
          </a:p>
        </p:txBody>
      </p:sp>
      <p:sp>
        <p:nvSpPr>
          <p:cNvPr id="11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with Caption">
    <p:spTree>
      <p:nvGrpSpPr>
        <p:cNvPr id="1" name=""/>
        <p:cNvGrpSpPr/>
        <p:nvPr/>
      </p:nvGrpSpPr>
      <p:grpSpPr>
        <a:xfrm>
          <a:off x="0" y="0"/>
          <a:ext cx="0" cy="0"/>
          <a:chOff x="0" y="0"/>
          <a:chExt cx="0" cy="0"/>
        </a:xfrm>
      </p:grpSpPr>
      <p:sp>
        <p:nvSpPr>
          <p:cNvPr id="123" name="Title Text"/>
          <p:cNvSpPr txBox="1"/>
          <p:nvPr>
            <p:ph type="title"/>
          </p:nvPr>
        </p:nvSpPr>
        <p:spPr>
          <a:xfrm>
            <a:off x="931334" y="609600"/>
            <a:ext cx="8094134" cy="3022600"/>
          </a:xfrm>
          <a:prstGeom prst="rect">
            <a:avLst/>
          </a:prstGeom>
        </p:spPr>
        <p:txBody>
          <a:bodyPr anchor="ctr"/>
          <a:lstStyle>
            <a:lvl1pPr>
              <a:defRPr sz="4400"/>
            </a:lvl1pPr>
          </a:lstStyle>
          <a:p>
            <a:pPr/>
            <a:r>
              <a:t>Title Text</a:t>
            </a:r>
          </a:p>
        </p:txBody>
      </p:sp>
      <p:sp>
        <p:nvSpPr>
          <p:cNvPr id="124" name="Body Level One…"/>
          <p:cNvSpPr txBox="1"/>
          <p:nvPr>
            <p:ph type="body" sz="quarter" idx="1"/>
          </p:nvPr>
        </p:nvSpPr>
        <p:spPr>
          <a:xfrm>
            <a:off x="1366138" y="3632200"/>
            <a:ext cx="7224526" cy="381000"/>
          </a:xfrm>
          <a:prstGeom prst="rect">
            <a:avLst/>
          </a:prstGeom>
        </p:spPr>
        <p:txBody>
          <a:bodyPr anchor="ctr"/>
          <a:lstStyle>
            <a:lvl1pPr marL="0" indent="0">
              <a:buClrTx/>
              <a:buSzTx/>
              <a:buNone/>
              <a:defRPr sz="1600">
                <a:solidFill>
                  <a:srgbClr val="808080"/>
                </a:solidFill>
              </a:defRPr>
            </a:lvl1pPr>
            <a:lvl2pPr marL="0" indent="457200">
              <a:buClrTx/>
              <a:buSzTx/>
              <a:buNone/>
              <a:defRPr sz="1600">
                <a:solidFill>
                  <a:srgbClr val="808080"/>
                </a:solidFill>
              </a:defRPr>
            </a:lvl2pPr>
            <a:lvl3pPr marL="0" indent="914400">
              <a:buClrTx/>
              <a:buSzTx/>
              <a:buNone/>
              <a:defRPr sz="1600">
                <a:solidFill>
                  <a:srgbClr val="808080"/>
                </a:solidFill>
              </a:defRPr>
            </a:lvl3pPr>
            <a:lvl4pPr marL="0" indent="1371600">
              <a:buClrTx/>
              <a:buSzTx/>
              <a:buNone/>
              <a:defRPr sz="1600">
                <a:solidFill>
                  <a:srgbClr val="808080"/>
                </a:solidFill>
              </a:defRPr>
            </a:lvl4pPr>
            <a:lvl5pPr marL="0" indent="1828800">
              <a:buClrTx/>
              <a:buSzTx/>
              <a:buNone/>
              <a:defRPr sz="1600">
                <a:solidFill>
                  <a:srgbClr val="808080"/>
                </a:solidFill>
              </a:defRPr>
            </a:lvl5pPr>
          </a:lstStyle>
          <a:p>
            <a:pPr/>
            <a:r>
              <a:t>Body Level One</a:t>
            </a:r>
          </a:p>
          <a:p>
            <a:pPr lvl="1"/>
            <a:r>
              <a:t>Body Level Two</a:t>
            </a:r>
          </a:p>
          <a:p>
            <a:pPr lvl="2"/>
            <a:r>
              <a:t>Body Level Three</a:t>
            </a:r>
          </a:p>
          <a:p>
            <a:pPr lvl="3"/>
            <a:r>
              <a:t>Body Level Four</a:t>
            </a:r>
          </a:p>
          <a:p>
            <a:pPr lvl="4"/>
            <a:r>
              <a:t>Body Level Five</a:t>
            </a:r>
          </a:p>
        </p:txBody>
      </p:sp>
      <p:sp>
        <p:nvSpPr>
          <p:cNvPr id="125" name="Text Placeholder 2"/>
          <p:cNvSpPr/>
          <p:nvPr>
            <p:ph type="body" sz="quarter" idx="21"/>
          </p:nvPr>
        </p:nvSpPr>
        <p:spPr>
          <a:xfrm>
            <a:off x="677334" y="4470399"/>
            <a:ext cx="8596670" cy="1570964"/>
          </a:xfrm>
          <a:prstGeom prst="rect">
            <a:avLst/>
          </a:prstGeom>
        </p:spPr>
        <p:txBody>
          <a:bodyPr anchor="ctr"/>
          <a:lstStyle/>
          <a:p>
            <a:pPr marL="0" indent="0">
              <a:buClrTx/>
              <a:buSzTx/>
              <a:buNone/>
            </a:pPr>
          </a:p>
        </p:txBody>
      </p:sp>
      <p:sp>
        <p:nvSpPr>
          <p:cNvPr id="126" name="TextBox 23"/>
          <p:cNvSpPr txBox="1"/>
          <p:nvPr/>
        </p:nvSpPr>
        <p:spPr>
          <a:xfrm>
            <a:off x="587589" y="469465"/>
            <a:ext cx="518161" cy="122660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sz="8000">
                <a:solidFill>
                  <a:srgbClr val="9FE0F5"/>
                </a:solidFill>
                <a:latin typeface="Arial"/>
                <a:ea typeface="Arial"/>
                <a:cs typeface="Arial"/>
                <a:sym typeface="Arial"/>
              </a:defRPr>
            </a:lvl1pPr>
          </a:lstStyle>
          <a:p>
            <a:pPr/>
            <a:r>
              <a:t>“</a:t>
            </a:r>
          </a:p>
        </p:txBody>
      </p:sp>
      <p:sp>
        <p:nvSpPr>
          <p:cNvPr id="127" name="TextBox 24"/>
          <p:cNvSpPr txBox="1"/>
          <p:nvPr/>
        </p:nvSpPr>
        <p:spPr>
          <a:xfrm>
            <a:off x="8938730" y="2565643"/>
            <a:ext cx="518161" cy="122660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sz="8000">
                <a:solidFill>
                  <a:srgbClr val="9FE0F5"/>
                </a:solidFill>
                <a:latin typeface="Arial"/>
                <a:ea typeface="Arial"/>
                <a:cs typeface="Arial"/>
                <a:sym typeface="Arial"/>
              </a:defRPr>
            </a:lvl1pPr>
          </a:lstStyle>
          <a:p>
            <a:pPr/>
            <a:r>
              <a:t>”</a:t>
            </a: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ame Card">
    <p:spTree>
      <p:nvGrpSpPr>
        <p:cNvPr id="1" name=""/>
        <p:cNvGrpSpPr/>
        <p:nvPr/>
      </p:nvGrpSpPr>
      <p:grpSpPr>
        <a:xfrm>
          <a:off x="0" y="0"/>
          <a:ext cx="0" cy="0"/>
          <a:chOff x="0" y="0"/>
          <a:chExt cx="0" cy="0"/>
        </a:xfrm>
      </p:grpSpPr>
      <p:sp>
        <p:nvSpPr>
          <p:cNvPr id="135" name="Title Text"/>
          <p:cNvSpPr txBox="1"/>
          <p:nvPr>
            <p:ph type="title"/>
          </p:nvPr>
        </p:nvSpPr>
        <p:spPr>
          <a:xfrm>
            <a:off x="677335" y="1931988"/>
            <a:ext cx="8596669" cy="2595461"/>
          </a:xfrm>
          <a:prstGeom prst="rect">
            <a:avLst/>
          </a:prstGeom>
        </p:spPr>
        <p:txBody>
          <a:bodyPr anchor="b"/>
          <a:lstStyle>
            <a:lvl1pPr>
              <a:defRPr sz="4400"/>
            </a:lvl1pPr>
          </a:lstStyle>
          <a:p>
            <a:pPr/>
            <a:r>
              <a:t>Title Text</a:t>
            </a:r>
          </a:p>
        </p:txBody>
      </p:sp>
      <p:sp>
        <p:nvSpPr>
          <p:cNvPr id="136" name="Body Level One…"/>
          <p:cNvSpPr txBox="1"/>
          <p:nvPr>
            <p:ph type="body" sz="quarter" idx="1"/>
          </p:nvPr>
        </p:nvSpPr>
        <p:spPr>
          <a:xfrm>
            <a:off x="677335" y="4527448"/>
            <a:ext cx="8596669" cy="1513915"/>
          </a:xfrm>
          <a:prstGeom prst="rect">
            <a:avLst/>
          </a:prstGeom>
        </p:spPr>
        <p:txBody>
          <a:bodyPr/>
          <a:lstStyle>
            <a:lvl1pPr marL="0" indent="0">
              <a:buClrTx/>
              <a:buSzTx/>
              <a:buNone/>
            </a:lvl1pPr>
            <a:lvl2pPr marL="0" indent="457200">
              <a:buClrTx/>
              <a:buSzTx/>
              <a:buNone/>
            </a:lvl2pPr>
            <a:lvl3pPr marL="0" indent="914400">
              <a:buClrTx/>
              <a:buSzTx/>
              <a:buNone/>
            </a:lvl3pPr>
            <a:lvl4pPr marL="0" indent="1371600">
              <a:buClrTx/>
              <a:buSzTx/>
              <a:buNone/>
            </a:lvl4pPr>
            <a:lvl5pPr marL="0" indent="1828800">
              <a:buClrTx/>
              <a:buSzTx/>
              <a:buNone/>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Name Card">
    <p:spTree>
      <p:nvGrpSpPr>
        <p:cNvPr id="1" name=""/>
        <p:cNvGrpSpPr/>
        <p:nvPr/>
      </p:nvGrpSpPr>
      <p:grpSpPr>
        <a:xfrm>
          <a:off x="0" y="0"/>
          <a:ext cx="0" cy="0"/>
          <a:chOff x="0" y="0"/>
          <a:chExt cx="0" cy="0"/>
        </a:xfrm>
      </p:grpSpPr>
      <p:sp>
        <p:nvSpPr>
          <p:cNvPr id="144" name="Title Text"/>
          <p:cNvSpPr txBox="1"/>
          <p:nvPr>
            <p:ph type="title"/>
          </p:nvPr>
        </p:nvSpPr>
        <p:spPr>
          <a:xfrm>
            <a:off x="931334" y="609600"/>
            <a:ext cx="8094134" cy="3022600"/>
          </a:xfrm>
          <a:prstGeom prst="rect">
            <a:avLst/>
          </a:prstGeom>
        </p:spPr>
        <p:txBody>
          <a:bodyPr anchor="ctr"/>
          <a:lstStyle>
            <a:lvl1pPr>
              <a:defRPr sz="4400"/>
            </a:lvl1pPr>
          </a:lstStyle>
          <a:p>
            <a:pPr/>
            <a:r>
              <a:t>Title Text</a:t>
            </a:r>
          </a:p>
        </p:txBody>
      </p:sp>
      <p:sp>
        <p:nvSpPr>
          <p:cNvPr id="145" name="Body Level One…"/>
          <p:cNvSpPr txBox="1"/>
          <p:nvPr>
            <p:ph type="body" sz="quarter" idx="1"/>
          </p:nvPr>
        </p:nvSpPr>
        <p:spPr>
          <a:xfrm>
            <a:off x="677332" y="4013200"/>
            <a:ext cx="8596670" cy="514249"/>
          </a:xfrm>
          <a:prstGeom prst="rect">
            <a:avLst/>
          </a:prstGeom>
        </p:spPr>
        <p:txBody>
          <a:bodyPr anchor="b"/>
          <a:lstStyle>
            <a:lvl1pPr marL="0" indent="0">
              <a:buClrTx/>
              <a:buSzTx/>
              <a:buNone/>
              <a:defRPr sz="2400"/>
            </a:lvl1pPr>
            <a:lvl2pPr marL="0" indent="457200">
              <a:buClrTx/>
              <a:buSzTx/>
              <a:buNone/>
              <a:defRPr sz="2400"/>
            </a:lvl2pPr>
            <a:lvl3pPr marL="0" indent="914400">
              <a:buClrTx/>
              <a:buSzTx/>
              <a:buNone/>
              <a:defRPr sz="2400"/>
            </a:lvl3pPr>
            <a:lvl4pPr marL="0" indent="1371600">
              <a:buClrTx/>
              <a:buSzTx/>
              <a:buNone/>
              <a:defRPr sz="2400"/>
            </a:lvl4pPr>
            <a:lvl5pPr marL="0" indent="1828800">
              <a:buClrTx/>
              <a:buSz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46" name="Text Placeholder 2"/>
          <p:cNvSpPr/>
          <p:nvPr>
            <p:ph type="body" sz="quarter" idx="21"/>
          </p:nvPr>
        </p:nvSpPr>
        <p:spPr>
          <a:xfrm>
            <a:off x="677334" y="4527448"/>
            <a:ext cx="8596670" cy="1513915"/>
          </a:xfrm>
          <a:prstGeom prst="rect">
            <a:avLst/>
          </a:prstGeom>
        </p:spPr>
        <p:txBody>
          <a:bodyPr/>
          <a:lstStyle/>
          <a:p>
            <a:pPr marL="0" indent="0">
              <a:buClrTx/>
              <a:buSzTx/>
              <a:buNone/>
              <a:defRPr>
                <a:solidFill>
                  <a:srgbClr val="808080"/>
                </a:solidFill>
              </a:defRPr>
            </a:pPr>
          </a:p>
        </p:txBody>
      </p:sp>
      <p:sp>
        <p:nvSpPr>
          <p:cNvPr id="147" name="TextBox 23"/>
          <p:cNvSpPr txBox="1"/>
          <p:nvPr/>
        </p:nvSpPr>
        <p:spPr>
          <a:xfrm>
            <a:off x="587589" y="469465"/>
            <a:ext cx="518161" cy="122660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sz="8000">
                <a:solidFill>
                  <a:srgbClr val="9FE0F5"/>
                </a:solidFill>
                <a:latin typeface="Arial"/>
                <a:ea typeface="Arial"/>
                <a:cs typeface="Arial"/>
                <a:sym typeface="Arial"/>
              </a:defRPr>
            </a:lvl1pPr>
          </a:lstStyle>
          <a:p>
            <a:pPr/>
            <a:r>
              <a:t>“</a:t>
            </a:r>
          </a:p>
        </p:txBody>
      </p:sp>
      <p:sp>
        <p:nvSpPr>
          <p:cNvPr id="148" name="TextBox 24"/>
          <p:cNvSpPr txBox="1"/>
          <p:nvPr/>
        </p:nvSpPr>
        <p:spPr>
          <a:xfrm>
            <a:off x="8938730" y="2565643"/>
            <a:ext cx="518161" cy="122660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sz="8000">
                <a:solidFill>
                  <a:srgbClr val="9FE0F5"/>
                </a:solidFill>
                <a:latin typeface="Arial"/>
                <a:ea typeface="Arial"/>
                <a:cs typeface="Arial"/>
                <a:sym typeface="Arial"/>
              </a:defRPr>
            </a:lvl1pPr>
          </a:lstStyle>
          <a:p>
            <a:pPr/>
            <a:r>
              <a:t>”</a:t>
            </a:r>
          </a:p>
        </p:txBody>
      </p:sp>
      <p:sp>
        <p:nvSpPr>
          <p:cNvPr id="1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rue or False">
    <p:spTree>
      <p:nvGrpSpPr>
        <p:cNvPr id="1" name=""/>
        <p:cNvGrpSpPr/>
        <p:nvPr/>
      </p:nvGrpSpPr>
      <p:grpSpPr>
        <a:xfrm>
          <a:off x="0" y="0"/>
          <a:ext cx="0" cy="0"/>
          <a:chOff x="0" y="0"/>
          <a:chExt cx="0" cy="0"/>
        </a:xfrm>
      </p:grpSpPr>
      <p:sp>
        <p:nvSpPr>
          <p:cNvPr id="156" name="Title Text"/>
          <p:cNvSpPr txBox="1"/>
          <p:nvPr>
            <p:ph type="title"/>
          </p:nvPr>
        </p:nvSpPr>
        <p:spPr>
          <a:xfrm>
            <a:off x="685798" y="609600"/>
            <a:ext cx="8588204" cy="3022600"/>
          </a:xfrm>
          <a:prstGeom prst="rect">
            <a:avLst/>
          </a:prstGeom>
        </p:spPr>
        <p:txBody>
          <a:bodyPr anchor="ctr"/>
          <a:lstStyle>
            <a:lvl1pPr>
              <a:defRPr sz="4400"/>
            </a:lvl1pPr>
          </a:lstStyle>
          <a:p>
            <a:pPr/>
            <a:r>
              <a:t>Title Text</a:t>
            </a:r>
          </a:p>
        </p:txBody>
      </p:sp>
      <p:sp>
        <p:nvSpPr>
          <p:cNvPr id="157" name="Body Level One…"/>
          <p:cNvSpPr txBox="1"/>
          <p:nvPr>
            <p:ph type="body" sz="quarter" idx="1"/>
          </p:nvPr>
        </p:nvSpPr>
        <p:spPr>
          <a:xfrm>
            <a:off x="677332" y="4013200"/>
            <a:ext cx="8596670" cy="514249"/>
          </a:xfrm>
          <a:prstGeom prst="rect">
            <a:avLst/>
          </a:prstGeom>
        </p:spPr>
        <p:txBody>
          <a:bodyPr anchor="b"/>
          <a:lstStyle>
            <a:lvl1pPr marL="0" indent="0">
              <a:buClrTx/>
              <a:buSzTx/>
              <a:buNone/>
              <a:defRPr sz="2400">
                <a:solidFill>
                  <a:schemeClr val="accent1"/>
                </a:solidFill>
              </a:defRPr>
            </a:lvl1pPr>
            <a:lvl2pPr marL="0" indent="457200">
              <a:buClrTx/>
              <a:buSzTx/>
              <a:buNone/>
              <a:defRPr sz="2400">
                <a:solidFill>
                  <a:schemeClr val="accent1"/>
                </a:solidFill>
              </a:defRPr>
            </a:lvl2pPr>
            <a:lvl3pPr marL="0" indent="914400">
              <a:buClrTx/>
              <a:buSzTx/>
              <a:buNone/>
              <a:defRPr sz="2400">
                <a:solidFill>
                  <a:schemeClr val="accent1"/>
                </a:solidFill>
              </a:defRPr>
            </a:lvl3pPr>
            <a:lvl4pPr marL="0" indent="1371600">
              <a:buClrTx/>
              <a:buSzTx/>
              <a:buNone/>
              <a:defRPr sz="2400">
                <a:solidFill>
                  <a:schemeClr val="accent1"/>
                </a:solidFill>
              </a:defRPr>
            </a:lvl4pPr>
            <a:lvl5pPr marL="0" indent="1828800">
              <a:buClrTx/>
              <a:buSzTx/>
              <a:buNone/>
              <a:defRPr sz="2400">
                <a:solidFill>
                  <a:schemeClr val="accent1"/>
                </a:solidFill>
              </a:defRPr>
            </a:lvl5pPr>
          </a:lstStyle>
          <a:p>
            <a:pPr/>
            <a:r>
              <a:t>Body Level One</a:t>
            </a:r>
          </a:p>
          <a:p>
            <a:pPr lvl="1"/>
            <a:r>
              <a:t>Body Level Two</a:t>
            </a:r>
          </a:p>
          <a:p>
            <a:pPr lvl="2"/>
            <a:r>
              <a:t>Body Level Three</a:t>
            </a:r>
          </a:p>
          <a:p>
            <a:pPr lvl="3"/>
            <a:r>
              <a:t>Body Level Four</a:t>
            </a:r>
          </a:p>
          <a:p>
            <a:pPr lvl="4"/>
            <a:r>
              <a:t>Body Level Five</a:t>
            </a:r>
          </a:p>
        </p:txBody>
      </p:sp>
      <p:sp>
        <p:nvSpPr>
          <p:cNvPr id="158" name="Text Placeholder 2"/>
          <p:cNvSpPr/>
          <p:nvPr>
            <p:ph type="body" sz="quarter" idx="21"/>
          </p:nvPr>
        </p:nvSpPr>
        <p:spPr>
          <a:xfrm>
            <a:off x="677334" y="4527448"/>
            <a:ext cx="8596670" cy="1513915"/>
          </a:xfrm>
          <a:prstGeom prst="rect">
            <a:avLst/>
          </a:prstGeom>
        </p:spPr>
        <p:txBody>
          <a:bodyPr/>
          <a:lstStyle/>
          <a:p>
            <a:pPr marL="0" indent="0">
              <a:buClrTx/>
              <a:buSzTx/>
              <a:buNone/>
              <a:defRPr>
                <a:solidFill>
                  <a:srgbClr val="808080"/>
                </a:solidFill>
              </a:defRPr>
            </a:pPr>
          </a:p>
        </p:txBody>
      </p:sp>
      <p:sp>
        <p:nvSpPr>
          <p:cNvPr id="15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grpSp>
        <p:nvGrpSpPr>
          <p:cNvPr id="12" name="Group 43"/>
          <p:cNvGrpSpPr/>
          <p:nvPr/>
        </p:nvGrpSpPr>
        <p:grpSpPr>
          <a:xfrm>
            <a:off x="0" y="-8468"/>
            <a:ext cx="12192001" cy="6866469"/>
            <a:chOff x="0" y="0"/>
            <a:chExt cx="12192000" cy="6866467"/>
          </a:xfrm>
        </p:grpSpPr>
        <p:sp>
          <p:nvSpPr>
            <p:cNvPr id="2" name="Straight Connector 19"/>
            <p:cNvSpPr/>
            <p:nvPr/>
          </p:nvSpPr>
          <p:spPr>
            <a:xfrm>
              <a:off x="9371012" y="8466"/>
              <a:ext cx="1219201" cy="6858002"/>
            </a:xfrm>
            <a:prstGeom prst="line">
              <a:avLst/>
            </a:prstGeom>
            <a:noFill/>
            <a:ln w="9525" cap="rnd">
              <a:solidFill>
                <a:schemeClr val="accent1">
                  <a:alpha val="70000"/>
                </a:schemeClr>
              </a:solidFill>
              <a:prstDash val="solid"/>
              <a:round/>
            </a:ln>
            <a:effectLst/>
          </p:spPr>
          <p:txBody>
            <a:bodyPr wrap="square" lIns="45719" tIns="45719" rIns="45719" bIns="45719" numCol="1" anchor="t">
              <a:noAutofit/>
            </a:bodyPr>
            <a:lstStyle/>
            <a:p>
              <a:pPr/>
            </a:p>
          </p:txBody>
        </p:sp>
        <p:sp>
          <p:nvSpPr>
            <p:cNvPr id="3" name="Straight Connector 20"/>
            <p:cNvSpPr/>
            <p:nvPr/>
          </p:nvSpPr>
          <p:spPr>
            <a:xfrm flipH="1">
              <a:off x="7425267" y="3689879"/>
              <a:ext cx="4763559" cy="3176588"/>
            </a:xfrm>
            <a:prstGeom prst="line">
              <a:avLst/>
            </a:prstGeom>
            <a:noFill/>
            <a:ln w="9525" cap="rnd">
              <a:solidFill>
                <a:schemeClr val="accent1">
                  <a:alpha val="70000"/>
                </a:schemeClr>
              </a:solidFill>
              <a:prstDash val="solid"/>
              <a:round/>
            </a:ln>
            <a:effectLst/>
          </p:spPr>
          <p:txBody>
            <a:bodyPr wrap="square" lIns="45719" tIns="45719" rIns="45719" bIns="45719" numCol="1" anchor="t">
              <a:noAutofit/>
            </a:bodyPr>
            <a:lstStyle/>
            <a:p>
              <a:pPr/>
            </a:p>
          </p:txBody>
        </p:sp>
        <p:sp>
          <p:nvSpPr>
            <p:cNvPr id="4" name="Rectangle 23"/>
            <p:cNvSpPr/>
            <p:nvPr/>
          </p:nvSpPr>
          <p:spPr>
            <a:xfrm>
              <a:off x="9181476" y="0"/>
              <a:ext cx="3007350" cy="6866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692" y="0"/>
                  </a:moveTo>
                  <a:lnTo>
                    <a:pt x="21600" y="0"/>
                  </a:lnTo>
                  <a:lnTo>
                    <a:pt x="21600" y="21600"/>
                  </a:lnTo>
                  <a:lnTo>
                    <a:pt x="0" y="21600"/>
                  </a:lnTo>
                  <a:lnTo>
                    <a:pt x="14692" y="0"/>
                  </a:lnTo>
                  <a:close/>
                </a:path>
              </a:pathLst>
            </a:custGeom>
            <a:solidFill>
              <a:schemeClr val="accent1">
                <a:alpha val="36000"/>
              </a:schemeClr>
            </a:solidFill>
            <a:ln w="12700" cap="flat">
              <a:noFill/>
              <a:miter lim="400000"/>
            </a:ln>
            <a:effectLst/>
          </p:spPr>
          <p:txBody>
            <a:bodyPr wrap="square" lIns="45719" tIns="45719" rIns="45719" bIns="45719" numCol="1" anchor="t">
              <a:noAutofit/>
            </a:bodyPr>
            <a:lstStyle/>
            <a:p>
              <a:pPr/>
            </a:p>
          </p:txBody>
        </p:sp>
        <p:sp>
          <p:nvSpPr>
            <p:cNvPr id="5" name="Rectangle 25"/>
            <p:cNvSpPr/>
            <p:nvPr/>
          </p:nvSpPr>
          <p:spPr>
            <a:xfrm>
              <a:off x="9603441" y="0"/>
              <a:ext cx="2588560" cy="6866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0092" y="21600"/>
                  </a:lnTo>
                  <a:lnTo>
                    <a:pt x="0" y="0"/>
                  </a:lnTo>
                  <a:close/>
                </a:path>
              </a:pathLst>
            </a:custGeom>
            <a:solidFill>
              <a:schemeClr val="accent1">
                <a:alpha val="20000"/>
              </a:schemeClr>
            </a:solidFill>
            <a:ln w="12700" cap="flat">
              <a:noFill/>
              <a:miter lim="400000"/>
            </a:ln>
            <a:effectLst/>
          </p:spPr>
          <p:txBody>
            <a:bodyPr wrap="square" lIns="45719" tIns="45719" rIns="45719" bIns="45719" numCol="1" anchor="t">
              <a:noAutofit/>
            </a:bodyPr>
            <a:lstStyle/>
            <a:p>
              <a:pPr/>
            </a:p>
          </p:txBody>
        </p:sp>
        <p:sp>
          <p:nvSpPr>
            <p:cNvPr id="6" name="Isosceles Triangle 23"/>
            <p:cNvSpPr/>
            <p:nvPr/>
          </p:nvSpPr>
          <p:spPr>
            <a:xfrm>
              <a:off x="8932333" y="3056466"/>
              <a:ext cx="3259668" cy="3810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17B0E4">
                <a:alpha val="66000"/>
              </a:srgbClr>
            </a:solidFill>
            <a:ln w="12700" cap="flat">
              <a:noFill/>
              <a:miter lim="400000"/>
            </a:ln>
            <a:effectLst/>
          </p:spPr>
          <p:txBody>
            <a:bodyPr wrap="square" lIns="45719" tIns="45719" rIns="45719" bIns="45719" numCol="1" anchor="t">
              <a:noAutofit/>
            </a:bodyPr>
            <a:lstStyle/>
            <a:p>
              <a:pPr/>
            </a:p>
          </p:txBody>
        </p:sp>
        <p:sp>
          <p:nvSpPr>
            <p:cNvPr id="7" name="Rectangle 27"/>
            <p:cNvSpPr/>
            <p:nvPr/>
          </p:nvSpPr>
          <p:spPr>
            <a:xfrm>
              <a:off x="9334500" y="0"/>
              <a:ext cx="2854327" cy="6866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8697" y="21600"/>
                  </a:lnTo>
                  <a:lnTo>
                    <a:pt x="0" y="0"/>
                  </a:lnTo>
                  <a:close/>
                </a:path>
              </a:pathLst>
            </a:custGeom>
            <a:solidFill>
              <a:srgbClr val="17B0E4">
                <a:alpha val="50000"/>
              </a:srgbClr>
            </a:solidFill>
            <a:ln w="12700" cap="flat">
              <a:noFill/>
              <a:miter lim="400000"/>
            </a:ln>
            <a:effectLst/>
          </p:spPr>
          <p:txBody>
            <a:bodyPr wrap="square" lIns="45719" tIns="45719" rIns="45719" bIns="45719" numCol="1" anchor="t">
              <a:noAutofit/>
            </a:bodyPr>
            <a:lstStyle/>
            <a:p>
              <a:pPr/>
            </a:p>
          </p:txBody>
        </p:sp>
        <p:sp>
          <p:nvSpPr>
            <p:cNvPr id="8" name="Rectangle 28"/>
            <p:cNvSpPr/>
            <p:nvPr/>
          </p:nvSpPr>
          <p:spPr>
            <a:xfrm>
              <a:off x="10898730" y="0"/>
              <a:ext cx="1290095" cy="6866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073" y="0"/>
                  </a:moveTo>
                  <a:lnTo>
                    <a:pt x="21600" y="0"/>
                  </a:lnTo>
                  <a:lnTo>
                    <a:pt x="21600" y="21600"/>
                  </a:lnTo>
                  <a:lnTo>
                    <a:pt x="0" y="21600"/>
                  </a:lnTo>
                  <a:lnTo>
                    <a:pt x="17073" y="0"/>
                  </a:lnTo>
                  <a:close/>
                </a:path>
              </a:pathLst>
            </a:custGeom>
            <a:solidFill>
              <a:schemeClr val="accent2">
                <a:alpha val="70000"/>
              </a:schemeClr>
            </a:solidFill>
            <a:ln w="12700" cap="flat">
              <a:noFill/>
              <a:miter lim="400000"/>
            </a:ln>
            <a:effectLst/>
          </p:spPr>
          <p:txBody>
            <a:bodyPr wrap="square" lIns="45719" tIns="45719" rIns="45719" bIns="45719" numCol="1" anchor="t">
              <a:noAutofit/>
            </a:bodyPr>
            <a:lstStyle/>
            <a:p>
              <a:pPr/>
            </a:p>
          </p:txBody>
        </p:sp>
        <p:sp>
          <p:nvSpPr>
            <p:cNvPr id="9" name="Rectangle 29"/>
            <p:cNvSpPr/>
            <p:nvPr/>
          </p:nvSpPr>
          <p:spPr>
            <a:xfrm>
              <a:off x="10938999" y="0"/>
              <a:ext cx="1249826" cy="6866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9173" y="21600"/>
                  </a:lnTo>
                  <a:lnTo>
                    <a:pt x="0" y="0"/>
                  </a:lnTo>
                  <a:close/>
                </a:path>
              </a:pathLst>
            </a:custGeom>
            <a:solidFill>
              <a:srgbClr val="236292">
                <a:alpha val="80000"/>
              </a:srgbClr>
            </a:solidFill>
            <a:ln w="12700" cap="flat">
              <a:noFill/>
              <a:miter lim="400000"/>
            </a:ln>
            <a:effectLst/>
          </p:spPr>
          <p:txBody>
            <a:bodyPr wrap="square" lIns="45719" tIns="45719" rIns="45719" bIns="45719" numCol="1" anchor="t">
              <a:noAutofit/>
            </a:bodyPr>
            <a:lstStyle/>
            <a:p>
              <a:pPr/>
            </a:p>
          </p:txBody>
        </p:sp>
        <p:sp>
          <p:nvSpPr>
            <p:cNvPr id="10" name="Isosceles Triangle 27"/>
            <p:cNvSpPr/>
            <p:nvPr/>
          </p:nvSpPr>
          <p:spPr>
            <a:xfrm>
              <a:off x="10371666" y="3598333"/>
              <a:ext cx="1817160" cy="32681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17B0E4">
                <a:alpha val="66000"/>
              </a:srgbClr>
            </a:solidFill>
            <a:ln w="12700" cap="flat">
              <a:noFill/>
              <a:miter lim="400000"/>
            </a:ln>
            <a:effectLst/>
          </p:spPr>
          <p:txBody>
            <a:bodyPr wrap="square" lIns="45719" tIns="45719" rIns="45719" bIns="45719" numCol="1" anchor="t">
              <a:noAutofit/>
            </a:bodyPr>
            <a:lstStyle/>
            <a:p>
              <a:pPr/>
            </a:p>
          </p:txBody>
        </p:sp>
        <p:sp>
          <p:nvSpPr>
            <p:cNvPr id="11" name="Isosceles Triangle 18"/>
            <p:cNvSpPr/>
            <p:nvPr/>
          </p:nvSpPr>
          <p:spPr>
            <a:xfrm>
              <a:off x="-1" y="4021666"/>
              <a:ext cx="448734" cy="28448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0"/>
                  </a:lnTo>
                  <a:lnTo>
                    <a:pt x="21600" y="21600"/>
                  </a:lnTo>
                  <a:close/>
                </a:path>
              </a:pathLst>
            </a:custGeom>
            <a:solidFill>
              <a:schemeClr val="accent1">
                <a:alpha val="70000"/>
              </a:schemeClr>
            </a:solidFill>
            <a:ln w="12700" cap="flat">
              <a:noFill/>
              <a:miter lim="400000"/>
            </a:ln>
            <a:effectLst/>
          </p:spPr>
          <p:txBody>
            <a:bodyPr wrap="square" lIns="45719" tIns="45719" rIns="45719" bIns="45719" numCol="1" anchor="t">
              <a:noAutofit/>
            </a:bodyPr>
            <a:lstStyle/>
            <a:p>
              <a:pPr/>
            </a:p>
          </p:txBody>
        </p:sp>
      </p:grpSp>
      <p:sp>
        <p:nvSpPr>
          <p:cNvPr id="13" name="Title Text"/>
          <p:cNvSpPr txBox="1"/>
          <p:nvPr>
            <p:ph type="title"/>
          </p:nvPr>
        </p:nvSpPr>
        <p:spPr>
          <a:xfrm>
            <a:off x="609600" y="274637"/>
            <a:ext cx="10972800" cy="1325564"/>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Title Text</a:t>
            </a:r>
          </a:p>
        </p:txBody>
      </p:sp>
      <p:sp>
        <p:nvSpPr>
          <p:cNvPr id="14" name="Body Level One…"/>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15" name="Slide Number"/>
          <p:cNvSpPr txBox="1"/>
          <p:nvPr>
            <p:ph type="sldNum" sz="quarter" idx="2"/>
          </p:nvPr>
        </p:nvSpPr>
        <p:spPr>
          <a:xfrm>
            <a:off x="9049981" y="6114704"/>
            <a:ext cx="224022" cy="218441"/>
          </a:xfrm>
          <a:prstGeom prst="rect">
            <a:avLst/>
          </a:prstGeom>
          <a:ln w="12700">
            <a:miter lim="400000"/>
          </a:ln>
        </p:spPr>
        <p:txBody>
          <a:bodyPr wrap="none" lIns="45719" rIns="45719" anchor="ctr">
            <a:spAutoFit/>
          </a:bodyPr>
          <a:lstStyle>
            <a:lvl1pPr algn="r">
              <a:defRPr sz="900">
                <a:solidFill>
                  <a:schemeClr val="accent1"/>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xmlns:p14="http://schemas.microsoft.com/office/powerpoint/2010/main" spd="med" advClick="1"/>
  <p:txStyles>
    <p:titleStyle>
      <a:lvl1pPr marL="0" marR="0" indent="0" algn="l" defTabSz="457200" rtl="0" latinLnBrk="0">
        <a:lnSpc>
          <a:spcPct val="100000"/>
        </a:lnSpc>
        <a:spcBef>
          <a:spcPts val="0"/>
        </a:spcBef>
        <a:spcAft>
          <a:spcPts val="0"/>
        </a:spcAft>
        <a:buClrTx/>
        <a:buSzTx/>
        <a:buFontTx/>
        <a:buNone/>
        <a:tabLst/>
        <a:defRPr b="0" baseline="0" cap="none" i="0" spc="0" strike="noStrike" sz="3600" u="none">
          <a:solidFill>
            <a:schemeClr val="accent1"/>
          </a:solidFill>
          <a:uFillTx/>
          <a:latin typeface="Trebuchet MS"/>
          <a:ea typeface="Trebuchet MS"/>
          <a:cs typeface="Trebuchet MS"/>
          <a:sym typeface="Trebuchet MS"/>
        </a:defRPr>
      </a:lvl1pPr>
      <a:lvl2pPr marL="0" marR="0" indent="0" algn="l" defTabSz="457200" rtl="0" latinLnBrk="0">
        <a:lnSpc>
          <a:spcPct val="100000"/>
        </a:lnSpc>
        <a:spcBef>
          <a:spcPts val="0"/>
        </a:spcBef>
        <a:spcAft>
          <a:spcPts val="0"/>
        </a:spcAft>
        <a:buClrTx/>
        <a:buSzTx/>
        <a:buFontTx/>
        <a:buNone/>
        <a:tabLst/>
        <a:defRPr b="0" baseline="0" cap="none" i="0" spc="0" strike="noStrike" sz="3600" u="none">
          <a:solidFill>
            <a:schemeClr val="accent1"/>
          </a:solidFill>
          <a:uFillTx/>
          <a:latin typeface="Trebuchet MS"/>
          <a:ea typeface="Trebuchet MS"/>
          <a:cs typeface="Trebuchet MS"/>
          <a:sym typeface="Trebuchet MS"/>
        </a:defRPr>
      </a:lvl2pPr>
      <a:lvl3pPr marL="0" marR="0" indent="0" algn="l" defTabSz="457200" rtl="0" latinLnBrk="0">
        <a:lnSpc>
          <a:spcPct val="100000"/>
        </a:lnSpc>
        <a:spcBef>
          <a:spcPts val="0"/>
        </a:spcBef>
        <a:spcAft>
          <a:spcPts val="0"/>
        </a:spcAft>
        <a:buClrTx/>
        <a:buSzTx/>
        <a:buFontTx/>
        <a:buNone/>
        <a:tabLst/>
        <a:defRPr b="0" baseline="0" cap="none" i="0" spc="0" strike="noStrike" sz="3600" u="none">
          <a:solidFill>
            <a:schemeClr val="accent1"/>
          </a:solidFill>
          <a:uFillTx/>
          <a:latin typeface="Trebuchet MS"/>
          <a:ea typeface="Trebuchet MS"/>
          <a:cs typeface="Trebuchet MS"/>
          <a:sym typeface="Trebuchet MS"/>
        </a:defRPr>
      </a:lvl3pPr>
      <a:lvl4pPr marL="0" marR="0" indent="0" algn="l" defTabSz="457200" rtl="0" latinLnBrk="0">
        <a:lnSpc>
          <a:spcPct val="100000"/>
        </a:lnSpc>
        <a:spcBef>
          <a:spcPts val="0"/>
        </a:spcBef>
        <a:spcAft>
          <a:spcPts val="0"/>
        </a:spcAft>
        <a:buClrTx/>
        <a:buSzTx/>
        <a:buFontTx/>
        <a:buNone/>
        <a:tabLst/>
        <a:defRPr b="0" baseline="0" cap="none" i="0" spc="0" strike="noStrike" sz="3600" u="none">
          <a:solidFill>
            <a:schemeClr val="accent1"/>
          </a:solidFill>
          <a:uFillTx/>
          <a:latin typeface="Trebuchet MS"/>
          <a:ea typeface="Trebuchet MS"/>
          <a:cs typeface="Trebuchet MS"/>
          <a:sym typeface="Trebuchet MS"/>
        </a:defRPr>
      </a:lvl4pPr>
      <a:lvl5pPr marL="0" marR="0" indent="0" algn="l" defTabSz="457200" rtl="0" latinLnBrk="0">
        <a:lnSpc>
          <a:spcPct val="100000"/>
        </a:lnSpc>
        <a:spcBef>
          <a:spcPts val="0"/>
        </a:spcBef>
        <a:spcAft>
          <a:spcPts val="0"/>
        </a:spcAft>
        <a:buClrTx/>
        <a:buSzTx/>
        <a:buFontTx/>
        <a:buNone/>
        <a:tabLst/>
        <a:defRPr b="0" baseline="0" cap="none" i="0" spc="0" strike="noStrike" sz="3600" u="none">
          <a:solidFill>
            <a:schemeClr val="accent1"/>
          </a:solidFill>
          <a:uFillTx/>
          <a:latin typeface="Trebuchet MS"/>
          <a:ea typeface="Trebuchet MS"/>
          <a:cs typeface="Trebuchet MS"/>
          <a:sym typeface="Trebuchet MS"/>
        </a:defRPr>
      </a:lvl5pPr>
      <a:lvl6pPr marL="0" marR="0" indent="0" algn="l" defTabSz="457200" rtl="0" latinLnBrk="0">
        <a:lnSpc>
          <a:spcPct val="100000"/>
        </a:lnSpc>
        <a:spcBef>
          <a:spcPts val="0"/>
        </a:spcBef>
        <a:spcAft>
          <a:spcPts val="0"/>
        </a:spcAft>
        <a:buClrTx/>
        <a:buSzTx/>
        <a:buFontTx/>
        <a:buNone/>
        <a:tabLst/>
        <a:defRPr b="0" baseline="0" cap="none" i="0" spc="0" strike="noStrike" sz="3600" u="none">
          <a:solidFill>
            <a:schemeClr val="accent1"/>
          </a:solidFill>
          <a:uFillTx/>
          <a:latin typeface="Trebuchet MS"/>
          <a:ea typeface="Trebuchet MS"/>
          <a:cs typeface="Trebuchet MS"/>
          <a:sym typeface="Trebuchet MS"/>
        </a:defRPr>
      </a:lvl6pPr>
      <a:lvl7pPr marL="0" marR="0" indent="0" algn="l" defTabSz="457200" rtl="0" latinLnBrk="0">
        <a:lnSpc>
          <a:spcPct val="100000"/>
        </a:lnSpc>
        <a:spcBef>
          <a:spcPts val="0"/>
        </a:spcBef>
        <a:spcAft>
          <a:spcPts val="0"/>
        </a:spcAft>
        <a:buClrTx/>
        <a:buSzTx/>
        <a:buFontTx/>
        <a:buNone/>
        <a:tabLst/>
        <a:defRPr b="0" baseline="0" cap="none" i="0" spc="0" strike="noStrike" sz="3600" u="none">
          <a:solidFill>
            <a:schemeClr val="accent1"/>
          </a:solidFill>
          <a:uFillTx/>
          <a:latin typeface="Trebuchet MS"/>
          <a:ea typeface="Trebuchet MS"/>
          <a:cs typeface="Trebuchet MS"/>
          <a:sym typeface="Trebuchet MS"/>
        </a:defRPr>
      </a:lvl7pPr>
      <a:lvl8pPr marL="0" marR="0" indent="0" algn="l" defTabSz="457200" rtl="0" latinLnBrk="0">
        <a:lnSpc>
          <a:spcPct val="100000"/>
        </a:lnSpc>
        <a:spcBef>
          <a:spcPts val="0"/>
        </a:spcBef>
        <a:spcAft>
          <a:spcPts val="0"/>
        </a:spcAft>
        <a:buClrTx/>
        <a:buSzTx/>
        <a:buFontTx/>
        <a:buNone/>
        <a:tabLst/>
        <a:defRPr b="0" baseline="0" cap="none" i="0" spc="0" strike="noStrike" sz="3600" u="none">
          <a:solidFill>
            <a:schemeClr val="accent1"/>
          </a:solidFill>
          <a:uFillTx/>
          <a:latin typeface="Trebuchet MS"/>
          <a:ea typeface="Trebuchet MS"/>
          <a:cs typeface="Trebuchet MS"/>
          <a:sym typeface="Trebuchet MS"/>
        </a:defRPr>
      </a:lvl8pPr>
      <a:lvl9pPr marL="0" marR="0" indent="0" algn="l" defTabSz="457200" rtl="0" latinLnBrk="0">
        <a:lnSpc>
          <a:spcPct val="100000"/>
        </a:lnSpc>
        <a:spcBef>
          <a:spcPts val="0"/>
        </a:spcBef>
        <a:spcAft>
          <a:spcPts val="0"/>
        </a:spcAft>
        <a:buClrTx/>
        <a:buSzTx/>
        <a:buFontTx/>
        <a:buNone/>
        <a:tabLst/>
        <a:defRPr b="0" baseline="0" cap="none" i="0" spc="0" strike="noStrike" sz="3600" u="none">
          <a:solidFill>
            <a:schemeClr val="accent1"/>
          </a:solidFill>
          <a:uFillTx/>
          <a:latin typeface="Trebuchet MS"/>
          <a:ea typeface="Trebuchet MS"/>
          <a:cs typeface="Trebuchet MS"/>
          <a:sym typeface="Trebuchet MS"/>
        </a:defRPr>
      </a:lvl9pPr>
    </p:titleStyle>
    <p:bodyStyle>
      <a:lvl1pPr marL="342900" marR="0" indent="-342900" algn="l" defTabSz="457200" rtl="0" latinLnBrk="0">
        <a:lnSpc>
          <a:spcPct val="100000"/>
        </a:lnSpc>
        <a:spcBef>
          <a:spcPts val="1000"/>
        </a:spcBef>
        <a:spcAft>
          <a:spcPts val="0"/>
        </a:spcAft>
        <a:buClr>
          <a:schemeClr val="accent1"/>
        </a:buClr>
        <a:buSzPct val="80000"/>
        <a:buFontTx/>
        <a:buChar char=""/>
        <a:tabLst/>
        <a:defRPr b="0" baseline="0" cap="none" i="0" spc="0" strike="noStrike" sz="1800" u="none">
          <a:solidFill>
            <a:srgbClr val="404040"/>
          </a:solidFill>
          <a:uFillTx/>
          <a:latin typeface="Trebuchet MS"/>
          <a:ea typeface="Trebuchet MS"/>
          <a:cs typeface="Trebuchet MS"/>
          <a:sym typeface="Trebuchet MS"/>
        </a:defRPr>
      </a:lvl1pPr>
      <a:lvl2pPr marL="778668" marR="0" indent="-321468" algn="l" defTabSz="457200" rtl="0" latinLnBrk="0">
        <a:lnSpc>
          <a:spcPct val="100000"/>
        </a:lnSpc>
        <a:spcBef>
          <a:spcPts val="1000"/>
        </a:spcBef>
        <a:spcAft>
          <a:spcPts val="0"/>
        </a:spcAft>
        <a:buClr>
          <a:schemeClr val="accent1"/>
        </a:buClr>
        <a:buSzPct val="80000"/>
        <a:buFontTx/>
        <a:buChar char=""/>
        <a:tabLst/>
        <a:defRPr b="0" baseline="0" cap="none" i="0" spc="0" strike="noStrike" sz="1800" u="none">
          <a:solidFill>
            <a:srgbClr val="404040"/>
          </a:solidFill>
          <a:uFillTx/>
          <a:latin typeface="Trebuchet MS"/>
          <a:ea typeface="Trebuchet MS"/>
          <a:cs typeface="Trebuchet MS"/>
          <a:sym typeface="Trebuchet MS"/>
        </a:defRPr>
      </a:lvl2pPr>
      <a:lvl3pPr marL="1208314" marR="0" indent="-293914" algn="l" defTabSz="457200" rtl="0" latinLnBrk="0">
        <a:lnSpc>
          <a:spcPct val="100000"/>
        </a:lnSpc>
        <a:spcBef>
          <a:spcPts val="1000"/>
        </a:spcBef>
        <a:spcAft>
          <a:spcPts val="0"/>
        </a:spcAft>
        <a:buClr>
          <a:schemeClr val="accent1"/>
        </a:buClr>
        <a:buSzPct val="80000"/>
        <a:buFontTx/>
        <a:buChar char=""/>
        <a:tabLst/>
        <a:defRPr b="0" baseline="0" cap="none" i="0" spc="0" strike="noStrike" sz="1800" u="none">
          <a:solidFill>
            <a:srgbClr val="404040"/>
          </a:solidFill>
          <a:uFillTx/>
          <a:latin typeface="Trebuchet MS"/>
          <a:ea typeface="Trebuchet MS"/>
          <a:cs typeface="Trebuchet MS"/>
          <a:sym typeface="Trebuchet MS"/>
        </a:defRPr>
      </a:lvl3pPr>
      <a:lvl4pPr marL="1714500" marR="0" indent="-342900" algn="l" defTabSz="457200" rtl="0" latinLnBrk="0">
        <a:lnSpc>
          <a:spcPct val="100000"/>
        </a:lnSpc>
        <a:spcBef>
          <a:spcPts val="1000"/>
        </a:spcBef>
        <a:spcAft>
          <a:spcPts val="0"/>
        </a:spcAft>
        <a:buClr>
          <a:schemeClr val="accent1"/>
        </a:buClr>
        <a:buSzPct val="80000"/>
        <a:buFontTx/>
        <a:buChar char=""/>
        <a:tabLst/>
        <a:defRPr b="0" baseline="0" cap="none" i="0" spc="0" strike="noStrike" sz="1800" u="none">
          <a:solidFill>
            <a:srgbClr val="404040"/>
          </a:solidFill>
          <a:uFillTx/>
          <a:latin typeface="Trebuchet MS"/>
          <a:ea typeface="Trebuchet MS"/>
          <a:cs typeface="Trebuchet MS"/>
          <a:sym typeface="Trebuchet MS"/>
        </a:defRPr>
      </a:lvl4pPr>
      <a:lvl5pPr marL="2171700" marR="0" indent="-342900" algn="l" defTabSz="457200" rtl="0" latinLnBrk="0">
        <a:lnSpc>
          <a:spcPct val="100000"/>
        </a:lnSpc>
        <a:spcBef>
          <a:spcPts val="1000"/>
        </a:spcBef>
        <a:spcAft>
          <a:spcPts val="0"/>
        </a:spcAft>
        <a:buClr>
          <a:schemeClr val="accent1"/>
        </a:buClr>
        <a:buSzPct val="80000"/>
        <a:buFontTx/>
        <a:buChar char=""/>
        <a:tabLst/>
        <a:defRPr b="0" baseline="0" cap="none" i="0" spc="0" strike="noStrike" sz="1800" u="none">
          <a:solidFill>
            <a:srgbClr val="404040"/>
          </a:solidFill>
          <a:uFillTx/>
          <a:latin typeface="Trebuchet MS"/>
          <a:ea typeface="Trebuchet MS"/>
          <a:cs typeface="Trebuchet MS"/>
          <a:sym typeface="Trebuchet MS"/>
        </a:defRPr>
      </a:lvl5pPr>
      <a:lvl6pPr marL="2628900" marR="0" indent="-342900" algn="l" defTabSz="457200" rtl="0" latinLnBrk="0">
        <a:lnSpc>
          <a:spcPct val="100000"/>
        </a:lnSpc>
        <a:spcBef>
          <a:spcPts val="1000"/>
        </a:spcBef>
        <a:spcAft>
          <a:spcPts val="0"/>
        </a:spcAft>
        <a:buClr>
          <a:schemeClr val="accent1"/>
        </a:buClr>
        <a:buSzPct val="80000"/>
        <a:buFontTx/>
        <a:buChar char=""/>
        <a:tabLst/>
        <a:defRPr b="0" baseline="0" cap="none" i="0" spc="0" strike="noStrike" sz="1800" u="none">
          <a:solidFill>
            <a:srgbClr val="404040"/>
          </a:solidFill>
          <a:uFillTx/>
          <a:latin typeface="Trebuchet MS"/>
          <a:ea typeface="Trebuchet MS"/>
          <a:cs typeface="Trebuchet MS"/>
          <a:sym typeface="Trebuchet MS"/>
        </a:defRPr>
      </a:lvl6pPr>
      <a:lvl7pPr marL="3086100" marR="0" indent="-342900" algn="l" defTabSz="457200" rtl="0" latinLnBrk="0">
        <a:lnSpc>
          <a:spcPct val="100000"/>
        </a:lnSpc>
        <a:spcBef>
          <a:spcPts val="1000"/>
        </a:spcBef>
        <a:spcAft>
          <a:spcPts val="0"/>
        </a:spcAft>
        <a:buClr>
          <a:schemeClr val="accent1"/>
        </a:buClr>
        <a:buSzPct val="80000"/>
        <a:buFontTx/>
        <a:buChar char=""/>
        <a:tabLst/>
        <a:defRPr b="0" baseline="0" cap="none" i="0" spc="0" strike="noStrike" sz="1800" u="none">
          <a:solidFill>
            <a:srgbClr val="404040"/>
          </a:solidFill>
          <a:uFillTx/>
          <a:latin typeface="Trebuchet MS"/>
          <a:ea typeface="Trebuchet MS"/>
          <a:cs typeface="Trebuchet MS"/>
          <a:sym typeface="Trebuchet MS"/>
        </a:defRPr>
      </a:lvl7pPr>
      <a:lvl8pPr marL="3543300" marR="0" indent="-342900" algn="l" defTabSz="457200" rtl="0" latinLnBrk="0">
        <a:lnSpc>
          <a:spcPct val="100000"/>
        </a:lnSpc>
        <a:spcBef>
          <a:spcPts val="1000"/>
        </a:spcBef>
        <a:spcAft>
          <a:spcPts val="0"/>
        </a:spcAft>
        <a:buClr>
          <a:schemeClr val="accent1"/>
        </a:buClr>
        <a:buSzPct val="80000"/>
        <a:buFontTx/>
        <a:buChar char=""/>
        <a:tabLst/>
        <a:defRPr b="0" baseline="0" cap="none" i="0" spc="0" strike="noStrike" sz="1800" u="none">
          <a:solidFill>
            <a:srgbClr val="404040"/>
          </a:solidFill>
          <a:uFillTx/>
          <a:latin typeface="Trebuchet MS"/>
          <a:ea typeface="Trebuchet MS"/>
          <a:cs typeface="Trebuchet MS"/>
          <a:sym typeface="Trebuchet MS"/>
        </a:defRPr>
      </a:lvl8pPr>
      <a:lvl9pPr marL="4000500" marR="0" indent="-342900" algn="l" defTabSz="457200" rtl="0" latinLnBrk="0">
        <a:lnSpc>
          <a:spcPct val="100000"/>
        </a:lnSpc>
        <a:spcBef>
          <a:spcPts val="1000"/>
        </a:spcBef>
        <a:spcAft>
          <a:spcPts val="0"/>
        </a:spcAft>
        <a:buClr>
          <a:schemeClr val="accent1"/>
        </a:buClr>
        <a:buSzPct val="80000"/>
        <a:buFontTx/>
        <a:buChar char=""/>
        <a:tabLst/>
        <a:defRPr b="0" baseline="0" cap="none" i="0" spc="0" strike="noStrike" sz="1800" u="none">
          <a:solidFill>
            <a:srgbClr val="404040"/>
          </a:solidFill>
          <a:uFillTx/>
          <a:latin typeface="Trebuchet MS"/>
          <a:ea typeface="Trebuchet MS"/>
          <a:cs typeface="Trebuchet MS"/>
          <a:sym typeface="Trebuchet MS"/>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Trebuchet MS"/>
        </a:defRPr>
      </a:lvl1pPr>
      <a:lvl2pPr marL="0" marR="0" indent="457200" algn="r" defTabSz="4572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Trebuchet MS"/>
        </a:defRPr>
      </a:lvl2pPr>
      <a:lvl3pPr marL="0" marR="0" indent="914400" algn="r" defTabSz="4572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Trebuchet MS"/>
        </a:defRPr>
      </a:lvl3pPr>
      <a:lvl4pPr marL="0" marR="0" indent="1371600" algn="r" defTabSz="4572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Trebuchet MS"/>
        </a:defRPr>
      </a:lvl4pPr>
      <a:lvl5pPr marL="0" marR="0" indent="1828800" algn="r" defTabSz="4572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Trebuchet MS"/>
        </a:defRPr>
      </a:lvl5pPr>
      <a:lvl6pPr marL="0" marR="0" indent="2286000" algn="r" defTabSz="4572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Trebuchet MS"/>
        </a:defRPr>
      </a:lvl6pPr>
      <a:lvl7pPr marL="0" marR="0" indent="2743200" algn="r" defTabSz="4572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Trebuchet MS"/>
        </a:defRPr>
      </a:lvl7pPr>
      <a:lvl8pPr marL="0" marR="0" indent="3200400" algn="r" defTabSz="4572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Trebuchet MS"/>
        </a:defRPr>
      </a:lvl8pPr>
      <a:lvl9pPr marL="0" marR="0" indent="3657600" algn="r" defTabSz="4572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Trebuchet M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amnpf.org/"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ssa.gov/" TargetMode="External"/><Relationship Id="rId3" Type="http://schemas.openxmlformats.org/officeDocument/2006/relationships/hyperlink" Target="http://www.medicare.gov/" TargetMode="Externa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401k.com/" TargetMode="External"/><Relationship Id="rId3" Type="http://schemas.openxmlformats.org/officeDocument/2006/relationships/hyperlink" Target="http://www.fidelity.com/"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Title 1"/>
          <p:cNvSpPr txBox="1"/>
          <p:nvPr>
            <p:ph type="ctrTitle"/>
          </p:nvPr>
        </p:nvSpPr>
        <p:spPr>
          <a:xfrm>
            <a:off x="713231" y="1444752"/>
            <a:ext cx="10012681" cy="2606085"/>
          </a:xfrm>
          <a:prstGeom prst="rect">
            <a:avLst/>
          </a:prstGeom>
        </p:spPr>
        <p:txBody>
          <a:bodyPr/>
          <a:lstStyle>
            <a:lvl1pPr algn="ctr">
              <a:defRPr sz="8000">
                <a:solidFill>
                  <a:srgbClr val="000000"/>
                </a:solidFill>
              </a:defRPr>
            </a:lvl1pPr>
          </a:lstStyle>
          <a:p>
            <a:pPr/>
            <a:r>
              <a:t>RETIREMENT INFORMATION</a:t>
            </a:r>
          </a:p>
        </p:txBody>
      </p:sp>
      <p:sp>
        <p:nvSpPr>
          <p:cNvPr id="169" name="Subtitle 2"/>
          <p:cNvSpPr txBox="1"/>
          <p:nvPr>
            <p:ph type="subTitle" sz="quarter" idx="1"/>
          </p:nvPr>
        </p:nvSpPr>
        <p:spPr>
          <a:xfrm>
            <a:off x="1507067" y="4050832"/>
            <a:ext cx="7766937" cy="1096900"/>
          </a:xfrm>
          <a:prstGeom prst="rect">
            <a:avLst/>
          </a:prstGeom>
        </p:spPr>
        <p:txBody>
          <a:bodyPr/>
          <a:lstStyle/>
          <a:p>
            <a:pPr algn="ctr">
              <a:lnSpc>
                <a:spcPct val="90000"/>
              </a:lnSpc>
            </a:pPr>
          </a:p>
          <a:p>
            <a:pPr algn="ctr">
              <a:lnSpc>
                <a:spcPct val="90000"/>
              </a:lnSpc>
            </a:pPr>
            <a:r>
              <a:t>A TIMELINE TO PLAN FOR RETIREMENT</a:t>
            </a:r>
          </a:p>
          <a:p>
            <a:pPr algn="ctr">
              <a:lnSpc>
                <a:spcPct val="90000"/>
              </a:lnSpc>
            </a:pPr>
            <a:r>
              <a:t>FOR UNITED AIRLINES EMPLOYEES ONLY</a:t>
            </a:r>
          </a:p>
        </p:txBody>
      </p:sp>
      <p:sp>
        <p:nvSpPr>
          <p:cNvPr id="170" name="TextBox 3"/>
          <p:cNvSpPr txBox="1"/>
          <p:nvPr/>
        </p:nvSpPr>
        <p:spPr>
          <a:xfrm>
            <a:off x="393192" y="6501384"/>
            <a:ext cx="5843017"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lvl1pPr>
          </a:lstStyle>
          <a:p>
            <a:pPr/>
            <a:r>
              <a:t>CREATED BY: JOHN STATON JR. AND JOHN TURNER</a:t>
            </a:r>
          </a:p>
        </p:txBody>
      </p:sp>
      <p:sp>
        <p:nvSpPr>
          <p:cNvPr id="171" name="TextBox 5"/>
          <p:cNvSpPr txBox="1"/>
          <p:nvPr/>
        </p:nvSpPr>
        <p:spPr>
          <a:xfrm>
            <a:off x="8366760" y="6316717"/>
            <a:ext cx="3273553"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lvl1pPr>
          </a:lstStyle>
          <a:p>
            <a:pPr/>
            <a:r>
              <a:t>REVISED: October 5, 2018</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Title 1"/>
          <p:cNvSpPr txBox="1"/>
          <p:nvPr>
            <p:ph type="title"/>
          </p:nvPr>
        </p:nvSpPr>
        <p:spPr>
          <a:xfrm>
            <a:off x="677333" y="609600"/>
            <a:ext cx="8596670" cy="1320800"/>
          </a:xfrm>
          <a:prstGeom prst="rect">
            <a:avLst/>
          </a:prstGeom>
        </p:spPr>
        <p:txBody>
          <a:bodyPr/>
          <a:lstStyle>
            <a:lvl1pPr>
              <a:defRPr u="sng">
                <a:solidFill>
                  <a:srgbClr val="000000"/>
                </a:solidFill>
              </a:defRPr>
            </a:lvl1pPr>
          </a:lstStyle>
          <a:p>
            <a:pPr/>
            <a:r>
              <a:t>DO YOU QUALIFY FOR BRIDGE MEDICAL?</a:t>
            </a:r>
          </a:p>
        </p:txBody>
      </p:sp>
      <p:sp>
        <p:nvSpPr>
          <p:cNvPr id="174" name="Content Placeholder 2"/>
          <p:cNvSpPr txBox="1"/>
          <p:nvPr>
            <p:ph type="body" sz="half" idx="1"/>
          </p:nvPr>
        </p:nvSpPr>
        <p:spPr>
          <a:xfrm>
            <a:off x="677333" y="2160589"/>
            <a:ext cx="8596670" cy="3880773"/>
          </a:xfrm>
          <a:prstGeom prst="rect">
            <a:avLst/>
          </a:prstGeom>
        </p:spPr>
        <p:txBody>
          <a:bodyPr/>
          <a:lstStyle/>
          <a:p>
            <a:pPr/>
            <a:r>
              <a:t>Any employee that had at least 20 years of service by November 1, 2013 is eligible for retiree bridge medical at age 60.</a:t>
            </a:r>
          </a:p>
          <a:p>
            <a:pPr/>
            <a:r>
              <a:t>You need 11 hours of unused sick time for every month that you need to bridge medical coverage to age 65. Example: if you retire at age 60, you would need 660 hours of sick time. ( 11hours x 60 months = 660 hours)</a:t>
            </a:r>
          </a:p>
          <a:p>
            <a:pPr/>
            <a:r>
              <a:t>Any employee that was at least 55 years old </a:t>
            </a:r>
            <a:r>
              <a:rPr b="1" u="sng"/>
              <a:t>AND</a:t>
            </a:r>
            <a:r>
              <a:t> had at least 20 years of service by November 1, 2013 </a:t>
            </a:r>
            <a:r>
              <a:rPr b="1" u="sng"/>
              <a:t>AND</a:t>
            </a:r>
            <a:r>
              <a:t> had insufficient sick hours to bridge medical,  the company will credit the employee’s sick bank with 528 hours minus any sick time used between November 1, 2013 and the date the employee turns 61 for bridging medical.</a:t>
            </a:r>
          </a:p>
        </p:txBody>
      </p:sp>
    </p:spTree>
  </p:cSld>
  <p:clrMapOvr>
    <a:masterClrMapping/>
  </p:clrMapOvr>
  <mc:AlternateContent xmlns:mc="http://schemas.openxmlformats.org/markup-compatibility/2006">
    <mc:Choice xmlns:p14="http://schemas.microsoft.com/office/powerpoint/2010/main" Requires="p14">
      <p:transition spd="slow" advClick="1" p14:dur="1200">
        <p:wipe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TextBox 1"/>
          <p:cNvSpPr txBox="1"/>
          <p:nvPr/>
        </p:nvSpPr>
        <p:spPr>
          <a:xfrm>
            <a:off x="1060704" y="1728215"/>
            <a:ext cx="10369296" cy="3825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Article 3. 2c</a:t>
            </a:r>
          </a:p>
          <a:p>
            <a:pPr/>
          </a:p>
          <a:p>
            <a:pPr/>
            <a:r>
              <a:t>Spouse/domestic partner coverage will only be available if the employee</a:t>
            </a:r>
          </a:p>
          <a:p>
            <a:pPr/>
            <a:r>
              <a:t>has an enrolled spouse/domestic partner on the date of retirement (spouses/domestic</a:t>
            </a:r>
          </a:p>
          <a:p>
            <a:pPr/>
            <a:r>
              <a:t>partners cannot later be added). Coverage will be available for any other Dependents</a:t>
            </a:r>
          </a:p>
          <a:p>
            <a:pPr/>
            <a:r>
              <a:t>enrolled on the date of retirement or who are thereafter born or adopted and timely</a:t>
            </a:r>
          </a:p>
          <a:p>
            <a:pPr/>
            <a:r>
              <a:t>enrolled. Coverage for any spouse/domestic partner or other Dependent terminates upon</a:t>
            </a:r>
          </a:p>
          <a:p>
            <a:pPr/>
            <a:r>
              <a:t>the earliest of the expiration of 5 years of coverage (measured from the date the retiree’s</a:t>
            </a:r>
          </a:p>
          <a:p>
            <a:pPr/>
            <a:r>
              <a:t>retiree bridge medical coverage commenced), the spouse/domestic partner or Dependent</a:t>
            </a:r>
          </a:p>
          <a:p>
            <a:pPr/>
            <a:r>
              <a:t>reaches age 65, or the retiree dies (except that upon the retiree’s death, the</a:t>
            </a:r>
          </a:p>
          <a:p>
            <a:pPr/>
            <a:r>
              <a:t>spouse/domestic partner and/or other Dependents may elect to use any remaining sick</a:t>
            </a:r>
          </a:p>
          <a:p>
            <a:pPr/>
            <a:r>
              <a:t>leave in the manner described above, and then will be eligible for COBRA coverage).</a:t>
            </a:r>
          </a:p>
          <a:p>
            <a:pPr/>
          </a:p>
          <a:p>
            <a:pPr/>
            <a:r>
              <a:t>Examples on next page:</a:t>
            </a:r>
          </a:p>
        </p:txBody>
      </p:sp>
      <p:sp>
        <p:nvSpPr>
          <p:cNvPr id="177" name="TextBox 2"/>
          <p:cNvSpPr txBox="1"/>
          <p:nvPr/>
        </p:nvSpPr>
        <p:spPr>
          <a:xfrm>
            <a:off x="1060703" y="493776"/>
            <a:ext cx="9573770" cy="561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200"/>
            </a:lvl1pPr>
          </a:lstStyle>
          <a:p>
            <a:pPr/>
            <a:r>
              <a:t>BRIDGE MEDICAL FOR SPOUSE/DOMESTIC PARTNER</a:t>
            </a:r>
          </a:p>
        </p:txBody>
      </p:sp>
    </p:spTree>
  </p:cSld>
  <p:clrMapOvr>
    <a:masterClrMapping/>
  </p:clrMapOvr>
  <mc:AlternateContent xmlns:mc="http://schemas.openxmlformats.org/markup-compatibility/2006">
    <mc:Choice xmlns:p14="http://schemas.microsoft.com/office/powerpoint/2010/main" Requires="p14">
      <p:transition spd="fast" advClick="1" p14:dur="250">
        <p:fade/>
      </p:transition>
    </mc:Choice>
    <mc:Fallback>
      <p:transition spd="fast">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Title 1"/>
          <p:cNvSpPr txBox="1"/>
          <p:nvPr>
            <p:ph type="title"/>
          </p:nvPr>
        </p:nvSpPr>
        <p:spPr>
          <a:xfrm>
            <a:off x="677333" y="609600"/>
            <a:ext cx="8596670" cy="1320800"/>
          </a:xfrm>
          <a:prstGeom prst="rect">
            <a:avLst/>
          </a:prstGeom>
        </p:spPr>
        <p:txBody>
          <a:bodyPr/>
          <a:lstStyle>
            <a:lvl1pPr>
              <a:defRPr>
                <a:solidFill>
                  <a:srgbClr val="000000"/>
                </a:solidFill>
              </a:defRPr>
            </a:lvl1pPr>
          </a:lstStyle>
          <a:p>
            <a:pPr/>
            <a:r>
              <a:t>Examples for Spouse/Domestic Partner Bridge Medical</a:t>
            </a:r>
          </a:p>
        </p:txBody>
      </p:sp>
      <p:sp>
        <p:nvSpPr>
          <p:cNvPr id="180" name="Content Placeholder 2"/>
          <p:cNvSpPr txBox="1"/>
          <p:nvPr>
            <p:ph type="body" sz="quarter" idx="1"/>
          </p:nvPr>
        </p:nvSpPr>
        <p:spPr>
          <a:xfrm>
            <a:off x="677334" y="2160589"/>
            <a:ext cx="4184035" cy="3880773"/>
          </a:xfrm>
          <a:prstGeom prst="rect">
            <a:avLst/>
          </a:prstGeom>
        </p:spPr>
        <p:txBody>
          <a:bodyPr/>
          <a:lstStyle/>
          <a:p>
            <a:pPr/>
            <a:r>
              <a:t>Employee is age 60 at retirement, spouse is age 58 and is currently enrolled in medical coverage.  Employee has 660 hours of unused sick time.  This would bridge the employee to age 65 and the spouse to age 63.  If the employee wanted to bridge the spouse to age 65, the employee would need to retire when the spouse turns 60.</a:t>
            </a:r>
          </a:p>
        </p:txBody>
      </p:sp>
      <p:sp>
        <p:nvSpPr>
          <p:cNvPr id="181" name="Content Placeholder 3"/>
          <p:cNvSpPr txBox="1"/>
          <p:nvPr/>
        </p:nvSpPr>
        <p:spPr>
          <a:xfrm>
            <a:off x="5135689" y="2160589"/>
            <a:ext cx="4092596" cy="388077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342900">
              <a:spcBef>
                <a:spcPts val="1000"/>
              </a:spcBef>
              <a:buClr>
                <a:schemeClr val="accent1"/>
              </a:buClr>
              <a:buSzPct val="80000"/>
              <a:buChar char=""/>
              <a:defRPr>
                <a:solidFill>
                  <a:srgbClr val="404040"/>
                </a:solidFill>
              </a:defRPr>
            </a:pPr>
            <a:r>
              <a:t>Employee is age 68 at retirement, spouse is age 62.  Employee would need 396 hours of unused sick time to bridge spouse’s medical to age 65.  Spouse needs 36 months of bridging medical coverage.</a:t>
            </a:r>
          </a:p>
          <a:p>
            <a:pPr marL="342900" indent="-342900">
              <a:spcBef>
                <a:spcPts val="1000"/>
              </a:spcBef>
              <a:buClr>
                <a:schemeClr val="accent1"/>
              </a:buClr>
              <a:buSzPct val="80000"/>
              <a:buChar char=""/>
              <a:defRPr>
                <a:solidFill>
                  <a:srgbClr val="404040"/>
                </a:solidFill>
              </a:defRPr>
            </a:pPr>
            <a:r>
              <a:t>( 11 hours a month x 36 months = 396 hours of unused sick time needed)</a:t>
            </a:r>
          </a:p>
        </p:txBody>
      </p:sp>
    </p:spTree>
  </p:cSld>
  <p:clrMapOvr>
    <a:masterClrMapping/>
  </p:clrMapOvr>
  <mc:AlternateContent xmlns:mc="http://schemas.openxmlformats.org/markup-compatibility/2006">
    <mc:Choice xmlns:p14="http://schemas.microsoft.com/office/powerpoint/2010/main" Requires="p14">
      <p:transition spd="fast" advClick="1" p14:dur="250">
        <p:fade/>
      </p:transition>
    </mc:Choice>
    <mc:Fallback>
      <p:transition spd="fast">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Title 1"/>
          <p:cNvSpPr txBox="1"/>
          <p:nvPr>
            <p:ph type="title"/>
          </p:nvPr>
        </p:nvSpPr>
        <p:spPr>
          <a:xfrm>
            <a:off x="677333" y="609600"/>
            <a:ext cx="8596670" cy="1320800"/>
          </a:xfrm>
          <a:prstGeom prst="rect">
            <a:avLst/>
          </a:prstGeom>
        </p:spPr>
        <p:txBody>
          <a:bodyPr/>
          <a:lstStyle>
            <a:lvl1pPr algn="ctr">
              <a:defRPr sz="6600">
                <a:solidFill>
                  <a:srgbClr val="000000"/>
                </a:solidFill>
              </a:defRPr>
            </a:lvl1pPr>
          </a:lstStyle>
          <a:p>
            <a:pPr/>
            <a:r>
              <a:t>6 MONTHS BEFORE</a:t>
            </a:r>
          </a:p>
        </p:txBody>
      </p:sp>
      <p:sp>
        <p:nvSpPr>
          <p:cNvPr id="184" name="Content Placeholder 2"/>
          <p:cNvSpPr txBox="1"/>
          <p:nvPr>
            <p:ph type="body" sz="quarter" idx="1"/>
          </p:nvPr>
        </p:nvSpPr>
        <p:spPr>
          <a:xfrm>
            <a:off x="813816" y="2160589"/>
            <a:ext cx="3895345" cy="3880773"/>
          </a:xfrm>
          <a:prstGeom prst="rect">
            <a:avLst/>
          </a:prstGeom>
        </p:spPr>
        <p:txBody>
          <a:bodyPr/>
          <a:lstStyle/>
          <a:p>
            <a:pPr/>
            <a:r>
              <a:t>CONTACT:</a:t>
            </a:r>
          </a:p>
          <a:p>
            <a:pPr marL="0" indent="0" algn="ctr">
              <a:buSzTx/>
              <a:buFont typeface="Wingdings 3"/>
              <a:buNone/>
              <a:defRPr b="1"/>
            </a:pPr>
            <a:r>
              <a:t>  </a:t>
            </a:r>
            <a:r>
              <a:rPr u="sng"/>
              <a:t> IAM PENSION</a:t>
            </a:r>
            <a:endParaRPr u="sng"/>
          </a:p>
          <a:p>
            <a:pPr marL="0" indent="0" algn="ctr">
              <a:buSzTx/>
              <a:buFont typeface="Wingdings 3"/>
              <a:buNone/>
            </a:pPr>
            <a:r>
              <a:t>800-424-9608</a:t>
            </a:r>
          </a:p>
          <a:p>
            <a:pPr marL="0" indent="0" algn="ctr">
              <a:buSzTx/>
              <a:buFont typeface="Wingdings 3"/>
              <a:buNone/>
            </a:pPr>
            <a:r>
              <a:rPr u="sng">
                <a:solidFill>
                  <a:srgbClr val="3FCDE7"/>
                </a:solidFill>
                <a:uFill>
                  <a:solidFill>
                    <a:srgbClr val="3FCDE7"/>
                  </a:solidFill>
                </a:uFill>
                <a:hlinkClick r:id="rId2" invalidUrl="" action="" tgtFrame="" tooltip="" history="1" highlightClick="0" endSnd="0"/>
              </a:rPr>
              <a:t>WWW.IAMNPF.ORG</a:t>
            </a:r>
          </a:p>
          <a:p>
            <a:pPr marL="0" indent="0" algn="ctr">
              <a:buSzTx/>
              <a:buFont typeface="Wingdings 3"/>
              <a:buNone/>
            </a:pPr>
            <a:r>
              <a:t> ( apply 6 months out )</a:t>
            </a:r>
          </a:p>
          <a:p>
            <a:pPr marL="0" indent="0" algn="ctr">
              <a:buSzTx/>
              <a:buFont typeface="Wingdings 3"/>
              <a:buNone/>
              <a:defRPr i="1"/>
            </a:pPr>
            <a:r>
              <a:t>This is for Legacy United employees only</a:t>
            </a:r>
          </a:p>
        </p:txBody>
      </p:sp>
      <p:sp>
        <p:nvSpPr>
          <p:cNvPr id="185" name="TextBox 6"/>
          <p:cNvSpPr txBox="1"/>
          <p:nvPr/>
        </p:nvSpPr>
        <p:spPr>
          <a:xfrm>
            <a:off x="5387802" y="2625042"/>
            <a:ext cx="3840481" cy="409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u="sng"/>
            </a:pPr>
            <a:r>
              <a:t> PBGC</a:t>
            </a:r>
          </a:p>
          <a:p>
            <a:pPr algn="ctr"/>
          </a:p>
          <a:p>
            <a:pPr algn="ctr"/>
            <a:r>
              <a:t> 800-400-7242</a:t>
            </a:r>
          </a:p>
          <a:p>
            <a:pPr algn="ctr"/>
          </a:p>
          <a:p>
            <a:pPr algn="ctr"/>
            <a:r>
              <a:t> </a:t>
            </a:r>
            <a:r>
              <a:rPr>
                <a:solidFill>
                  <a:srgbClr val="17B0E4"/>
                </a:solidFill>
              </a:rPr>
              <a:t>WWW.PBGC.GOV</a:t>
            </a:r>
            <a:endParaRPr>
              <a:solidFill>
                <a:srgbClr val="17B0E4"/>
              </a:solidFill>
            </a:endParaRPr>
          </a:p>
          <a:p>
            <a:pPr algn="ctr"/>
            <a:r>
              <a:t>( apply 6 months out)</a:t>
            </a:r>
          </a:p>
          <a:p>
            <a:pPr algn="ctr"/>
          </a:p>
          <a:p>
            <a:pPr algn="ctr"/>
            <a:r>
              <a:t>Request application for retirement</a:t>
            </a:r>
          </a:p>
          <a:p>
            <a:pPr algn="ctr"/>
          </a:p>
          <a:p>
            <a:pPr algn="ctr"/>
            <a:r>
              <a:t>Benefit amount is based on your age when you draw</a:t>
            </a:r>
          </a:p>
          <a:p>
            <a:pPr algn="ctr"/>
          </a:p>
          <a:p>
            <a:pPr algn="ctr">
              <a:defRPr i="1"/>
            </a:pPr>
            <a:r>
              <a:t>This is for Legacy United employees hired before bankruptcy</a:t>
            </a:r>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Title 1"/>
          <p:cNvSpPr txBox="1"/>
          <p:nvPr>
            <p:ph type="title"/>
          </p:nvPr>
        </p:nvSpPr>
        <p:spPr>
          <a:xfrm>
            <a:off x="677333" y="609600"/>
            <a:ext cx="8596670" cy="1320800"/>
          </a:xfrm>
          <a:prstGeom prst="rect">
            <a:avLst/>
          </a:prstGeom>
        </p:spPr>
        <p:txBody>
          <a:bodyPr/>
          <a:lstStyle>
            <a:lvl1pPr algn="ctr">
              <a:defRPr sz="6000">
                <a:solidFill>
                  <a:srgbClr val="000000"/>
                </a:solidFill>
              </a:defRPr>
            </a:lvl1pPr>
          </a:lstStyle>
          <a:p>
            <a:pPr/>
            <a:r>
              <a:t>3 MONTHS BEFORE</a:t>
            </a:r>
          </a:p>
        </p:txBody>
      </p:sp>
      <p:sp>
        <p:nvSpPr>
          <p:cNvPr id="188" name="Content Placeholder 2"/>
          <p:cNvSpPr txBox="1"/>
          <p:nvPr>
            <p:ph type="body" sz="quarter" idx="1"/>
          </p:nvPr>
        </p:nvSpPr>
        <p:spPr>
          <a:xfrm>
            <a:off x="677334" y="2160589"/>
            <a:ext cx="4184035" cy="3880773"/>
          </a:xfrm>
          <a:prstGeom prst="rect">
            <a:avLst/>
          </a:prstGeom>
        </p:spPr>
        <p:txBody>
          <a:bodyPr/>
          <a:lstStyle/>
          <a:p>
            <a:pPr>
              <a:lnSpc>
                <a:spcPct val="90000"/>
              </a:lnSpc>
              <a:defRPr sz="1600"/>
            </a:pPr>
            <a:r>
              <a:t>CONTACT:</a:t>
            </a:r>
          </a:p>
          <a:p>
            <a:pPr marL="0" indent="0" algn="ctr">
              <a:lnSpc>
                <a:spcPct val="90000"/>
              </a:lnSpc>
              <a:buSzTx/>
              <a:buFont typeface="Wingdings 3"/>
              <a:buNone/>
              <a:defRPr b="1" sz="1600" u="sng"/>
            </a:pPr>
            <a:r>
              <a:t>SOCIAL SECURITY</a:t>
            </a:r>
          </a:p>
          <a:p>
            <a:pPr marL="0" indent="0" algn="ctr">
              <a:lnSpc>
                <a:spcPct val="90000"/>
              </a:lnSpc>
              <a:buSzTx/>
              <a:buFont typeface="Wingdings 3"/>
              <a:buNone/>
              <a:defRPr sz="1600"/>
            </a:pPr>
            <a:r>
              <a:t>800-772-1213</a:t>
            </a:r>
          </a:p>
          <a:p>
            <a:pPr marL="0" indent="0" algn="ctr">
              <a:lnSpc>
                <a:spcPct val="90000"/>
              </a:lnSpc>
              <a:buSzTx/>
              <a:buFont typeface="Wingdings 3"/>
              <a:buNone/>
              <a:defRPr sz="1600"/>
            </a:pPr>
            <a:r>
              <a:rPr u="sng">
                <a:solidFill>
                  <a:srgbClr val="3FCDE7"/>
                </a:solidFill>
                <a:uFill>
                  <a:solidFill>
                    <a:srgbClr val="3FCDE7"/>
                  </a:solidFill>
                </a:uFill>
                <a:hlinkClick r:id="rId2" invalidUrl="" action="" tgtFrame="" tooltip="" history="1" highlightClick="0" endSnd="0"/>
              </a:rPr>
              <a:t>WWW.SSA.GOV</a:t>
            </a:r>
          </a:p>
          <a:p>
            <a:pPr marL="0" indent="0" algn="ctr">
              <a:lnSpc>
                <a:spcPct val="90000"/>
              </a:lnSpc>
              <a:buSzTx/>
              <a:buFont typeface="Wingdings 3"/>
              <a:buNone/>
              <a:defRPr sz="1600"/>
            </a:pPr>
            <a:r>
              <a:t>Make appointment 3 months before you draw</a:t>
            </a:r>
          </a:p>
          <a:p>
            <a:pPr>
              <a:lnSpc>
                <a:spcPct val="90000"/>
              </a:lnSpc>
              <a:defRPr sz="1600"/>
            </a:pPr>
          </a:p>
          <a:p>
            <a:pPr>
              <a:lnSpc>
                <a:spcPct val="90000"/>
              </a:lnSpc>
              <a:defRPr sz="1600"/>
            </a:pPr>
            <a:r>
              <a:t>Contact:</a:t>
            </a:r>
          </a:p>
          <a:p>
            <a:pPr marL="0" indent="0" algn="ctr">
              <a:lnSpc>
                <a:spcPct val="90000"/>
              </a:lnSpc>
              <a:buSzTx/>
              <a:buFont typeface="Wingdings 3"/>
              <a:buNone/>
              <a:defRPr b="1" sz="1600" u="sng"/>
            </a:pPr>
            <a:r>
              <a:t>United Airlines Benefits Center</a:t>
            </a:r>
          </a:p>
          <a:p>
            <a:pPr marL="0" indent="0" algn="ctr">
              <a:lnSpc>
                <a:spcPct val="90000"/>
              </a:lnSpc>
              <a:buSzTx/>
              <a:buFont typeface="Wingdings 3"/>
              <a:buNone/>
              <a:defRPr sz="1600"/>
            </a:pPr>
            <a:r>
              <a:t>Retirement Questions</a:t>
            </a:r>
          </a:p>
          <a:p>
            <a:pPr marL="0" indent="0" algn="ctr">
              <a:lnSpc>
                <a:spcPct val="90000"/>
              </a:lnSpc>
              <a:buSzTx/>
              <a:buFont typeface="Wingdings 3"/>
              <a:buNone/>
              <a:defRPr sz="1600"/>
            </a:pPr>
            <a:r>
              <a:t>800-651-1007</a:t>
            </a:r>
          </a:p>
        </p:txBody>
      </p:sp>
      <p:sp>
        <p:nvSpPr>
          <p:cNvPr id="189" name="Content Placeholder 3"/>
          <p:cNvSpPr txBox="1"/>
          <p:nvPr/>
        </p:nvSpPr>
        <p:spPr>
          <a:xfrm>
            <a:off x="5135689" y="2160589"/>
            <a:ext cx="4092596" cy="388077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342900">
              <a:lnSpc>
                <a:spcPct val="90000"/>
              </a:lnSpc>
              <a:spcBef>
                <a:spcPts val="1000"/>
              </a:spcBef>
              <a:buClr>
                <a:schemeClr val="accent1"/>
              </a:buClr>
              <a:buSzPct val="80000"/>
              <a:buChar char=""/>
              <a:defRPr sz="1600">
                <a:solidFill>
                  <a:srgbClr val="404040"/>
                </a:solidFill>
              </a:defRPr>
            </a:pPr>
            <a:r>
              <a:t>CONTACT:</a:t>
            </a:r>
          </a:p>
          <a:p>
            <a:pPr algn="ctr">
              <a:lnSpc>
                <a:spcPct val="90000"/>
              </a:lnSpc>
              <a:spcBef>
                <a:spcPts val="1000"/>
              </a:spcBef>
              <a:defRPr b="1" sz="1600" u="sng">
                <a:solidFill>
                  <a:srgbClr val="404040"/>
                </a:solidFill>
              </a:defRPr>
            </a:pPr>
            <a:r>
              <a:t>MEDICARE</a:t>
            </a:r>
          </a:p>
          <a:p>
            <a:pPr algn="ctr">
              <a:lnSpc>
                <a:spcPct val="90000"/>
              </a:lnSpc>
              <a:spcBef>
                <a:spcPts val="1000"/>
              </a:spcBef>
              <a:defRPr sz="1600">
                <a:solidFill>
                  <a:srgbClr val="404040"/>
                </a:solidFill>
              </a:defRPr>
            </a:pPr>
            <a:r>
              <a:t>800-633-4227</a:t>
            </a:r>
          </a:p>
          <a:p>
            <a:pPr algn="ctr">
              <a:lnSpc>
                <a:spcPct val="90000"/>
              </a:lnSpc>
              <a:spcBef>
                <a:spcPts val="1000"/>
              </a:spcBef>
              <a:defRPr sz="1600">
                <a:solidFill>
                  <a:srgbClr val="404040"/>
                </a:solidFill>
              </a:defRPr>
            </a:pPr>
            <a:r>
              <a:rPr u="sng">
                <a:solidFill>
                  <a:srgbClr val="3FCDE7"/>
                </a:solidFill>
                <a:uFill>
                  <a:solidFill>
                    <a:srgbClr val="3FCDE7"/>
                  </a:solidFill>
                </a:uFill>
                <a:hlinkClick r:id="rId3" invalidUrl="" action="" tgtFrame="" tooltip="" history="1" highlightClick="0" endSnd="0"/>
              </a:rPr>
              <a:t>WWW.MEDICARE.GOV</a:t>
            </a:r>
          </a:p>
          <a:p>
            <a:pPr algn="ctr">
              <a:lnSpc>
                <a:spcPct val="90000"/>
              </a:lnSpc>
              <a:spcBef>
                <a:spcPts val="1000"/>
              </a:spcBef>
              <a:defRPr sz="1600">
                <a:solidFill>
                  <a:srgbClr val="404040"/>
                </a:solidFill>
              </a:defRPr>
            </a:pPr>
            <a:r>
              <a:t>Apply 3 months prior to receiving benefits</a:t>
            </a:r>
          </a:p>
          <a:p>
            <a:pPr algn="ctr">
              <a:lnSpc>
                <a:spcPct val="90000"/>
              </a:lnSpc>
              <a:spcBef>
                <a:spcPts val="1000"/>
              </a:spcBef>
              <a:defRPr sz="1600">
                <a:solidFill>
                  <a:srgbClr val="404040"/>
                </a:solidFill>
              </a:defRPr>
            </a:pPr>
            <a:r>
              <a:t>Ask if you qualify for Plan A or Plan B</a:t>
            </a:r>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Title 1"/>
          <p:cNvSpPr txBox="1"/>
          <p:nvPr>
            <p:ph type="title"/>
          </p:nvPr>
        </p:nvSpPr>
        <p:spPr>
          <a:xfrm>
            <a:off x="677333" y="609600"/>
            <a:ext cx="8596670" cy="1320800"/>
          </a:xfrm>
          <a:prstGeom prst="rect">
            <a:avLst/>
          </a:prstGeom>
        </p:spPr>
        <p:txBody>
          <a:bodyPr/>
          <a:lstStyle>
            <a:lvl1pPr algn="ctr">
              <a:defRPr sz="6000">
                <a:solidFill>
                  <a:srgbClr val="000000"/>
                </a:solidFill>
              </a:defRPr>
            </a:lvl1pPr>
          </a:lstStyle>
          <a:p>
            <a:pPr/>
            <a:r>
              <a:t>3 MONTHS BEFORE</a:t>
            </a:r>
          </a:p>
        </p:txBody>
      </p:sp>
      <p:sp>
        <p:nvSpPr>
          <p:cNvPr id="192" name="Content Placeholder 2"/>
          <p:cNvSpPr txBox="1"/>
          <p:nvPr>
            <p:ph type="body" sz="quarter" idx="1"/>
          </p:nvPr>
        </p:nvSpPr>
        <p:spPr>
          <a:xfrm>
            <a:off x="677334" y="2160589"/>
            <a:ext cx="4184035" cy="3880773"/>
          </a:xfrm>
          <a:prstGeom prst="rect">
            <a:avLst/>
          </a:prstGeom>
        </p:spPr>
        <p:txBody>
          <a:bodyPr/>
          <a:lstStyle/>
          <a:p>
            <a:pPr/>
            <a:r>
              <a:t>CONTACT:</a:t>
            </a:r>
          </a:p>
          <a:p>
            <a:pPr marL="0" indent="0" algn="ctr">
              <a:buSzTx/>
              <a:buFont typeface="Wingdings 3"/>
              <a:buNone/>
              <a:defRPr b="1" u="sng"/>
            </a:pPr>
            <a:r>
              <a:t>FIDELITY</a:t>
            </a:r>
          </a:p>
          <a:p>
            <a:pPr marL="0" indent="0" algn="ctr">
              <a:buSzTx/>
              <a:buFont typeface="Wingdings 3"/>
              <a:buNone/>
            </a:pPr>
            <a:r>
              <a:t>800-245-9034</a:t>
            </a:r>
          </a:p>
          <a:p>
            <a:pPr marL="0" indent="0" algn="ctr">
              <a:buSzTx/>
              <a:buFont typeface="Wingdings 3"/>
              <a:buNone/>
            </a:pPr>
            <a:r>
              <a:rPr u="sng">
                <a:solidFill>
                  <a:srgbClr val="3FCDE7"/>
                </a:solidFill>
                <a:uFill>
                  <a:solidFill>
                    <a:srgbClr val="3FCDE7"/>
                  </a:solidFill>
                </a:uFill>
                <a:hlinkClick r:id="rId2" invalidUrl="" action="" tgtFrame="" tooltip="" history="1" highlightClick="0" endSnd="0"/>
              </a:rPr>
              <a:t>WWW.401K.COM</a:t>
            </a:r>
          </a:p>
          <a:p>
            <a:pPr marL="0" indent="0" algn="ctr">
              <a:buSzTx/>
              <a:buFont typeface="Wingdings 3"/>
              <a:buNone/>
            </a:pPr>
            <a:r>
              <a:rPr u="sng">
                <a:solidFill>
                  <a:srgbClr val="3FCDE7"/>
                </a:solidFill>
                <a:uFill>
                  <a:solidFill>
                    <a:srgbClr val="3FCDE7"/>
                  </a:solidFill>
                </a:uFill>
                <a:hlinkClick r:id="rId3" invalidUrl="" action="" tgtFrame="" tooltip="" history="1" highlightClick="0" endSnd="0"/>
              </a:rPr>
              <a:t>WWW.FIDELITY.COM</a:t>
            </a:r>
          </a:p>
        </p:txBody>
      </p:sp>
      <p:sp>
        <p:nvSpPr>
          <p:cNvPr id="193" name="Content Placeholder 3"/>
          <p:cNvSpPr txBox="1"/>
          <p:nvPr/>
        </p:nvSpPr>
        <p:spPr>
          <a:xfrm>
            <a:off x="5135689" y="2160589"/>
            <a:ext cx="4092596" cy="388077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342900">
              <a:spcBef>
                <a:spcPts val="1000"/>
              </a:spcBef>
              <a:buClr>
                <a:schemeClr val="accent1"/>
              </a:buClr>
              <a:buSzPct val="80000"/>
              <a:buChar char=""/>
              <a:defRPr>
                <a:solidFill>
                  <a:srgbClr val="404040"/>
                </a:solidFill>
              </a:defRPr>
            </a:pPr>
            <a:r>
              <a:t>CONTACT:</a:t>
            </a:r>
          </a:p>
          <a:p>
            <a:pPr algn="ctr">
              <a:spcBef>
                <a:spcPts val="1000"/>
              </a:spcBef>
              <a:defRPr b="1" u="sng">
                <a:solidFill>
                  <a:srgbClr val="404040"/>
                </a:solidFill>
              </a:defRPr>
            </a:pPr>
            <a:r>
              <a:t>CARP</a:t>
            </a:r>
          </a:p>
          <a:p>
            <a:pPr algn="ctr">
              <a:spcBef>
                <a:spcPts val="1000"/>
              </a:spcBef>
              <a:defRPr>
                <a:solidFill>
                  <a:srgbClr val="404040"/>
                </a:solidFill>
              </a:defRPr>
            </a:pPr>
            <a:r>
              <a:t>800-651-1007</a:t>
            </a:r>
          </a:p>
          <a:p>
            <a:pPr algn="ctr">
              <a:spcBef>
                <a:spcPts val="1000"/>
              </a:spcBef>
              <a:defRPr i="1">
                <a:solidFill>
                  <a:srgbClr val="404040"/>
                </a:solidFill>
              </a:defRPr>
            </a:pPr>
            <a:r>
              <a:t>This is for legacy Continental employees only.</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itle 1"/>
          <p:cNvSpPr txBox="1"/>
          <p:nvPr>
            <p:ph type="title"/>
          </p:nvPr>
        </p:nvSpPr>
        <p:spPr>
          <a:xfrm>
            <a:off x="677333" y="609600"/>
            <a:ext cx="8596670" cy="1320800"/>
          </a:xfrm>
          <a:prstGeom prst="rect">
            <a:avLst/>
          </a:prstGeom>
        </p:spPr>
        <p:txBody>
          <a:bodyPr/>
          <a:lstStyle>
            <a:lvl1pPr algn="ctr">
              <a:defRPr sz="6000">
                <a:solidFill>
                  <a:srgbClr val="000000"/>
                </a:solidFill>
              </a:defRPr>
            </a:lvl1pPr>
          </a:lstStyle>
          <a:p>
            <a:pPr/>
            <a:r>
              <a:t>1 MONTH BEFORE</a:t>
            </a:r>
          </a:p>
        </p:txBody>
      </p:sp>
      <p:sp>
        <p:nvSpPr>
          <p:cNvPr id="196" name="Content Placeholder 2"/>
          <p:cNvSpPr txBox="1"/>
          <p:nvPr>
            <p:ph type="body" sz="half" idx="1"/>
          </p:nvPr>
        </p:nvSpPr>
        <p:spPr>
          <a:xfrm>
            <a:off x="677333" y="2160589"/>
            <a:ext cx="8329508" cy="3880773"/>
          </a:xfrm>
          <a:prstGeom prst="rect">
            <a:avLst/>
          </a:prstGeom>
        </p:spPr>
        <p:txBody>
          <a:bodyPr/>
          <a:lstStyle/>
          <a:p>
            <a:pPr/>
            <a:r>
              <a:t>CONTACT:  Your Local Leadership or Grievance Committee to obtain an Application for Retirement from the IAM.</a:t>
            </a:r>
          </a:p>
          <a:p>
            <a:pPr/>
            <a:r>
              <a:t>CONTACT:  Human Resources to notify them of your retirement date.</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Footer Placeholder 5"/>
          <p:cNvSpPr txBox="1"/>
          <p:nvPr/>
        </p:nvSpPr>
        <p:spPr>
          <a:xfrm>
            <a:off x="723052" y="5829076"/>
            <a:ext cx="8505230" cy="3327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lgn="ctr">
              <a:defRPr b="1" sz="1400">
                <a:solidFill>
                  <a:srgbClr val="888888"/>
                </a:solidFill>
              </a:defRPr>
            </a:pPr>
            <a:r>
              <a:t>* </a:t>
            </a:r>
            <a:r>
              <a:rPr sz="1600">
                <a:solidFill>
                  <a:srgbClr val="FF0000"/>
                </a:solidFill>
              </a:rPr>
              <a:t>Please contact your HR department for additional information prior to retirement.</a:t>
            </a:r>
          </a:p>
        </p:txBody>
      </p:sp>
      <p:sp>
        <p:nvSpPr>
          <p:cNvPr id="199" name="Title 1"/>
          <p:cNvSpPr txBox="1"/>
          <p:nvPr>
            <p:ph type="title"/>
          </p:nvPr>
        </p:nvSpPr>
        <p:spPr>
          <a:xfrm>
            <a:off x="677333" y="609600"/>
            <a:ext cx="8596670" cy="1320800"/>
          </a:xfrm>
          <a:prstGeom prst="rect">
            <a:avLst/>
          </a:prstGeom>
        </p:spPr>
        <p:txBody>
          <a:bodyPr/>
          <a:lstStyle>
            <a:lvl1pPr algn="ctr">
              <a:defRPr>
                <a:solidFill>
                  <a:srgbClr val="000000"/>
                </a:solidFill>
              </a:defRPr>
            </a:lvl1pPr>
          </a:lstStyle>
          <a:p>
            <a:pPr/>
            <a:r>
              <a:t>Continued Life/Dental Insurance </a:t>
            </a:r>
          </a:p>
        </p:txBody>
      </p:sp>
      <p:sp>
        <p:nvSpPr>
          <p:cNvPr id="200" name="Content Placeholder 2"/>
          <p:cNvSpPr txBox="1"/>
          <p:nvPr>
            <p:ph type="body" sz="quarter" idx="1"/>
          </p:nvPr>
        </p:nvSpPr>
        <p:spPr>
          <a:xfrm>
            <a:off x="677334" y="2160589"/>
            <a:ext cx="4184035" cy="3880773"/>
          </a:xfrm>
          <a:prstGeom prst="rect">
            <a:avLst/>
          </a:prstGeom>
        </p:spPr>
        <p:txBody>
          <a:bodyPr/>
          <a:lstStyle/>
          <a:p>
            <a:pPr/>
            <a:r>
              <a:t>Life Insurance will continue on an individual policy providing that the retiree pays the monthly cost. If the retiree does not continue to pay the monthly premiums then the policy is cancelled after the effective date of the retirement and there is no life insurance for the retiree.</a:t>
            </a:r>
          </a:p>
        </p:txBody>
      </p:sp>
      <p:sp>
        <p:nvSpPr>
          <p:cNvPr id="201" name="Content Placeholder 3"/>
          <p:cNvSpPr txBox="1"/>
          <p:nvPr/>
        </p:nvSpPr>
        <p:spPr>
          <a:xfrm>
            <a:off x="5135689" y="2160589"/>
            <a:ext cx="4092596" cy="238313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marL="342900" indent="-342900">
              <a:spcBef>
                <a:spcPts val="1000"/>
              </a:spcBef>
              <a:buClr>
                <a:schemeClr val="accent1"/>
              </a:buClr>
              <a:buSzPct val="80000"/>
              <a:buChar char=""/>
              <a:defRPr>
                <a:solidFill>
                  <a:srgbClr val="404040"/>
                </a:solidFill>
              </a:defRPr>
            </a:lvl1pPr>
          </a:lstStyle>
          <a:p>
            <a:pPr/>
            <a:r>
              <a:t>Dental Insurance – will continue for 18 months after the effective date of the retirement at cobra rates if the retiree elects to continue coverage. If not then dental insurance will cancel after the effective date of retirement.</a:t>
            </a:r>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Title 1"/>
          <p:cNvSpPr txBox="1"/>
          <p:nvPr>
            <p:ph type="title"/>
          </p:nvPr>
        </p:nvSpPr>
        <p:spPr>
          <a:xfrm>
            <a:off x="677333" y="609600"/>
            <a:ext cx="8596670" cy="1320800"/>
          </a:xfrm>
          <a:prstGeom prst="rect">
            <a:avLst/>
          </a:prstGeom>
        </p:spPr>
        <p:txBody>
          <a:bodyPr/>
          <a:lstStyle>
            <a:lvl1pPr algn="ctr">
              <a:defRPr sz="6600">
                <a:solidFill>
                  <a:srgbClr val="000000"/>
                </a:solidFill>
              </a:defRPr>
            </a:lvl1pPr>
          </a:lstStyle>
          <a:p>
            <a:pPr/>
            <a:r>
              <a:t>AFTER RETIREMENT</a:t>
            </a:r>
          </a:p>
        </p:txBody>
      </p:sp>
      <p:sp>
        <p:nvSpPr>
          <p:cNvPr id="204" name="Content Placeholder 2"/>
          <p:cNvSpPr txBox="1"/>
          <p:nvPr>
            <p:ph type="body" sz="half" idx="1"/>
          </p:nvPr>
        </p:nvSpPr>
        <p:spPr>
          <a:xfrm>
            <a:off x="677333" y="2160589"/>
            <a:ext cx="8596670" cy="3880773"/>
          </a:xfrm>
          <a:prstGeom prst="rect">
            <a:avLst/>
          </a:prstGeom>
        </p:spPr>
        <p:txBody>
          <a:bodyPr/>
          <a:lstStyle/>
          <a:p>
            <a:pPr marL="0" indent="0">
              <a:buSzTx/>
              <a:buFont typeface="Wingdings 3"/>
              <a:buNone/>
            </a:pPr>
          </a:p>
          <a:p>
            <a:pPr/>
            <a:r>
              <a:t>Apply for retiree’s badge with United Airlines (OPTIONAL)   $35.00 fee</a:t>
            </a:r>
          </a:p>
          <a:p>
            <a:pPr marL="0" indent="0">
              <a:buSzTx/>
              <a:buFont typeface="Wingdings 3"/>
              <a:buNone/>
            </a:pPr>
            <a:r>
              <a:t>You must be retired in the system to apply.</a:t>
            </a:r>
          </a:p>
          <a:p>
            <a:pPr marL="0" indent="0">
              <a:buSzTx/>
              <a:buFont typeface="Wingdings 3"/>
              <a:buNone/>
            </a:pPr>
            <a:r>
              <a:t>Sign into “ Flying Together”</a:t>
            </a:r>
          </a:p>
          <a:p>
            <a:pPr marL="0" indent="0">
              <a:buSzTx/>
              <a:buFont typeface="Wingdings 3"/>
              <a:buNone/>
            </a:pPr>
            <a:r>
              <a:t>Click on Employee Res</a:t>
            </a:r>
          </a:p>
          <a:p>
            <a:pPr marL="0" indent="0">
              <a:buSzTx/>
              <a:buFont typeface="Wingdings 3"/>
              <a:buNone/>
            </a:pPr>
            <a:r>
              <a:t>Click on Quick Links</a:t>
            </a:r>
          </a:p>
          <a:p>
            <a:pPr marL="0" indent="0">
              <a:buSzTx/>
              <a:buFont typeface="Wingdings 3"/>
              <a:buNone/>
            </a:pPr>
            <a:r>
              <a:t>Click on Employee Travel Profile</a:t>
            </a:r>
          </a:p>
          <a:p>
            <a:pPr marL="0" indent="0">
              <a:buSzTx/>
              <a:buFont typeface="Wingdings 3"/>
              <a:buNone/>
            </a:pPr>
            <a:r>
              <a:t>Click on Obtain Your Retiree Badge</a:t>
            </a:r>
          </a:p>
          <a:p>
            <a:pPr marL="0" indent="0">
              <a:buSzTx/>
              <a:buFont typeface="Wingdings 3"/>
              <a:buNone/>
            </a:pPr>
            <a:r>
              <a:t>You will need a passport style photo with a light blue or off-white background and it must be saved in the .JPEG format</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u"/>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Facet">
  <a:themeElements>
    <a:clrScheme name="Facet">
      <a:dk1>
        <a:srgbClr val="000000"/>
      </a:dk1>
      <a:lt1>
        <a:srgbClr val="FFFFFF"/>
      </a:lt1>
      <a:dk2>
        <a:srgbClr val="A7A7A7"/>
      </a:dk2>
      <a:lt2>
        <a:srgbClr val="535353"/>
      </a:lt2>
      <a:accent1>
        <a:srgbClr val="5FCBEF"/>
      </a:accent1>
      <a:accent2>
        <a:srgbClr val="2E83C3"/>
      </a:accent2>
      <a:accent3>
        <a:srgbClr val="42D0A2"/>
      </a:accent3>
      <a:accent4>
        <a:srgbClr val="2E946B"/>
      </a:accent4>
      <a:accent5>
        <a:srgbClr val="42B051"/>
      </a:accent5>
      <a:accent6>
        <a:srgbClr val="96D141"/>
      </a:accent6>
      <a:hlink>
        <a:srgbClr val="0000FF"/>
      </a:hlink>
      <a:folHlink>
        <a:srgbClr val="FF00FF"/>
      </a:folHlink>
    </a:clrScheme>
    <a:fontScheme name="Facet">
      <a:majorFont>
        <a:latin typeface="Calibri"/>
        <a:ea typeface="Calibri"/>
        <a:cs typeface="Calibri"/>
      </a:majorFont>
      <a:minorFont>
        <a:latin typeface="Helvetica"/>
        <a:ea typeface="Helvetica"/>
        <a:cs typeface="Helvetica"/>
      </a:minorFont>
    </a:fontScheme>
    <a:fmtScheme name="Fac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35000"/>
              </a:srgbClr>
            </a:outerShdw>
          </a:effectLst>
        </a:effectStyle>
        <a:effectStyle>
          <a:effectLst>
            <a:outerShdw sx="100000" sy="100000" kx="0" ky="0" algn="b" rotWithShape="0" blurRad="38100" dist="25400" dir="5400000">
              <a:srgbClr val="000000">
                <a:alpha val="3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rnd">
          <a:solidFill>
            <a:schemeClr val="accent1"/>
          </a:solidFill>
          <a:prstDash val="solid"/>
          <a:round/>
        </a:ln>
        <a:effectLst>
          <a:outerShdw sx="100000" sy="100000" kx="0" ky="0" algn="b" rotWithShape="0" blurRad="38100" dist="254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rnd">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Facet">
  <a:themeElements>
    <a:clrScheme name="Facet">
      <a:dk1>
        <a:srgbClr val="000000"/>
      </a:dk1>
      <a:lt1>
        <a:srgbClr val="FFFFFF"/>
      </a:lt1>
      <a:dk2>
        <a:srgbClr val="A7A7A7"/>
      </a:dk2>
      <a:lt2>
        <a:srgbClr val="535353"/>
      </a:lt2>
      <a:accent1>
        <a:srgbClr val="5FCBEF"/>
      </a:accent1>
      <a:accent2>
        <a:srgbClr val="2E83C3"/>
      </a:accent2>
      <a:accent3>
        <a:srgbClr val="42D0A2"/>
      </a:accent3>
      <a:accent4>
        <a:srgbClr val="2E946B"/>
      </a:accent4>
      <a:accent5>
        <a:srgbClr val="42B051"/>
      </a:accent5>
      <a:accent6>
        <a:srgbClr val="96D141"/>
      </a:accent6>
      <a:hlink>
        <a:srgbClr val="0000FF"/>
      </a:hlink>
      <a:folHlink>
        <a:srgbClr val="FF00FF"/>
      </a:folHlink>
    </a:clrScheme>
    <a:fontScheme name="Facet">
      <a:majorFont>
        <a:latin typeface="Calibri"/>
        <a:ea typeface="Calibri"/>
        <a:cs typeface="Calibri"/>
      </a:majorFont>
      <a:minorFont>
        <a:latin typeface="Helvetica"/>
        <a:ea typeface="Helvetica"/>
        <a:cs typeface="Helvetica"/>
      </a:minorFont>
    </a:fontScheme>
    <a:fmtScheme name="Fac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35000"/>
              </a:srgbClr>
            </a:outerShdw>
          </a:effectLst>
        </a:effectStyle>
        <a:effectStyle>
          <a:effectLst>
            <a:outerShdw sx="100000" sy="100000" kx="0" ky="0" algn="b" rotWithShape="0" blurRad="38100" dist="25400" dir="5400000">
              <a:srgbClr val="000000">
                <a:alpha val="3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rnd">
          <a:solidFill>
            <a:schemeClr val="accent1"/>
          </a:solidFill>
          <a:prstDash val="solid"/>
          <a:round/>
        </a:ln>
        <a:effectLst>
          <a:outerShdw sx="100000" sy="100000" kx="0" ky="0" algn="b" rotWithShape="0" blurRad="38100" dist="254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rnd">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