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8" r:id="rId2"/>
    <p:sldId id="260" r:id="rId3"/>
    <p:sldId id="259" r:id="rId4"/>
    <p:sldId id="261" r:id="rId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8150"/>
    <a:srgbClr val="E37553"/>
    <a:srgbClr val="E0653F"/>
    <a:srgbClr val="959697"/>
    <a:srgbClr val="EAEAEA"/>
    <a:srgbClr val="E3E5F1"/>
    <a:srgbClr val="EFF0F7"/>
    <a:srgbClr val="F5B493"/>
    <a:srgbClr val="F6BEA3"/>
    <a:srgbClr val="F6F7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3" autoAdjust="0"/>
    <p:restoredTop sz="92368" autoAdjust="0"/>
  </p:normalViewPr>
  <p:slideViewPr>
    <p:cSldViewPr>
      <p:cViewPr varScale="1">
        <p:scale>
          <a:sx n="124" d="100"/>
          <a:sy n="124" d="100"/>
        </p:scale>
        <p:origin x="176" y="3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93" d="100"/>
          <a:sy n="93" d="100"/>
        </p:scale>
        <p:origin x="-4128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ECD13F-9E93-4C57-A5BD-336347054114}" type="datetimeFigureOut">
              <a:rPr lang="en-US" smtClean="0"/>
              <a:t>2/4/22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2B5BEB-1ADB-49FA-9859-ABF84DA6C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283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E675E-A21E-478E-892E-6D63C87A157A}" type="datetimeFigureOut">
              <a:rPr lang="en-US" smtClean="0"/>
              <a:t>2/4/22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CD2EC-E384-41BC-AF3E-C47A61B30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086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CD2EC-E384-41BC-AF3E-C47A61B30F8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15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’s and Don'ts Check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noProof="0" dirty="0"/>
              <a:t>Do’s and Don'ts Checklist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0096-E2FA-4C53-8FFA-C198FACBBC31}" type="datetimeFigureOut">
              <a:rPr lang="en-US" noProof="0" smtClean="0"/>
              <a:t>2/4/22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EB2CE-F8EE-47A0-A8D1-750600A2965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30" name="Oval 5"/>
          <p:cNvSpPr>
            <a:spLocks noChangeArrowheads="1"/>
          </p:cNvSpPr>
          <p:nvPr userDrawn="1"/>
        </p:nvSpPr>
        <p:spPr bwMode="auto">
          <a:xfrm>
            <a:off x="1132880" y="2570909"/>
            <a:ext cx="558800" cy="558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31" name="Oval 8"/>
          <p:cNvSpPr>
            <a:spLocks noChangeArrowheads="1"/>
          </p:cNvSpPr>
          <p:nvPr userDrawn="1"/>
        </p:nvSpPr>
        <p:spPr bwMode="auto">
          <a:xfrm>
            <a:off x="1132880" y="3193209"/>
            <a:ext cx="558800" cy="558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32" name="Oval 11"/>
          <p:cNvSpPr>
            <a:spLocks noChangeArrowheads="1"/>
          </p:cNvSpPr>
          <p:nvPr userDrawn="1"/>
        </p:nvSpPr>
        <p:spPr bwMode="auto">
          <a:xfrm>
            <a:off x="1132880" y="3817096"/>
            <a:ext cx="558800" cy="558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33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1132880" y="2623296"/>
            <a:ext cx="558800" cy="452437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1</a:t>
            </a:r>
          </a:p>
        </p:txBody>
      </p:sp>
      <p:sp>
        <p:nvSpPr>
          <p:cNvPr id="34" name="Text Placeholder 4"/>
          <p:cNvSpPr>
            <a:spLocks noGrp="1"/>
          </p:cNvSpPr>
          <p:nvPr>
            <p:ph type="body" sz="quarter" idx="42" hasCustomPrompt="1"/>
          </p:nvPr>
        </p:nvSpPr>
        <p:spPr>
          <a:xfrm>
            <a:off x="1132880" y="3245597"/>
            <a:ext cx="558800" cy="452437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2</a:t>
            </a:r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43" hasCustomPrompt="1"/>
          </p:nvPr>
        </p:nvSpPr>
        <p:spPr>
          <a:xfrm>
            <a:off x="1132880" y="3869484"/>
            <a:ext cx="558800" cy="452437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3</a:t>
            </a:r>
          </a:p>
        </p:txBody>
      </p:sp>
      <p:sp>
        <p:nvSpPr>
          <p:cNvPr id="37" name="Oval 5"/>
          <p:cNvSpPr>
            <a:spLocks noChangeArrowheads="1"/>
          </p:cNvSpPr>
          <p:nvPr userDrawn="1"/>
        </p:nvSpPr>
        <p:spPr bwMode="auto">
          <a:xfrm>
            <a:off x="5164956" y="2570909"/>
            <a:ext cx="558800" cy="558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38" name="Oval 8"/>
          <p:cNvSpPr>
            <a:spLocks noChangeArrowheads="1"/>
          </p:cNvSpPr>
          <p:nvPr userDrawn="1"/>
        </p:nvSpPr>
        <p:spPr bwMode="auto">
          <a:xfrm>
            <a:off x="5164956" y="3193209"/>
            <a:ext cx="558800" cy="558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39" name="Oval 11"/>
          <p:cNvSpPr>
            <a:spLocks noChangeArrowheads="1"/>
          </p:cNvSpPr>
          <p:nvPr userDrawn="1"/>
        </p:nvSpPr>
        <p:spPr bwMode="auto">
          <a:xfrm>
            <a:off x="5164956" y="3816525"/>
            <a:ext cx="558800" cy="558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40" name="Text Placeholder 4"/>
          <p:cNvSpPr>
            <a:spLocks noGrp="1"/>
          </p:cNvSpPr>
          <p:nvPr>
            <p:ph type="body" sz="quarter" idx="44" hasCustomPrompt="1"/>
          </p:nvPr>
        </p:nvSpPr>
        <p:spPr>
          <a:xfrm>
            <a:off x="5164956" y="2623296"/>
            <a:ext cx="558800" cy="452437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1</a:t>
            </a:r>
          </a:p>
        </p:txBody>
      </p:sp>
      <p:sp>
        <p:nvSpPr>
          <p:cNvPr id="51" name="Text Placeholder 4"/>
          <p:cNvSpPr>
            <a:spLocks noGrp="1"/>
          </p:cNvSpPr>
          <p:nvPr>
            <p:ph type="body" sz="quarter" idx="45" hasCustomPrompt="1"/>
          </p:nvPr>
        </p:nvSpPr>
        <p:spPr>
          <a:xfrm>
            <a:off x="5164956" y="3245597"/>
            <a:ext cx="558800" cy="452437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2</a:t>
            </a:r>
          </a:p>
        </p:txBody>
      </p:sp>
      <p:sp>
        <p:nvSpPr>
          <p:cNvPr id="52" name="Text Placeholder 4"/>
          <p:cNvSpPr>
            <a:spLocks noGrp="1"/>
          </p:cNvSpPr>
          <p:nvPr>
            <p:ph type="body" sz="quarter" idx="46" hasCustomPrompt="1"/>
          </p:nvPr>
        </p:nvSpPr>
        <p:spPr>
          <a:xfrm>
            <a:off x="5164956" y="3869484"/>
            <a:ext cx="558800" cy="452437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3</a:t>
            </a:r>
          </a:p>
        </p:txBody>
      </p:sp>
      <p:sp>
        <p:nvSpPr>
          <p:cNvPr id="53" name="Text Placeholder 4"/>
          <p:cNvSpPr>
            <a:spLocks noGrp="1"/>
          </p:cNvSpPr>
          <p:nvPr>
            <p:ph type="body" sz="quarter" idx="47" hasCustomPrompt="1"/>
          </p:nvPr>
        </p:nvSpPr>
        <p:spPr>
          <a:xfrm>
            <a:off x="1710566" y="1482157"/>
            <a:ext cx="2376264" cy="695708"/>
          </a:xfrm>
        </p:spPr>
        <p:txBody>
          <a:bodyPr anchor="ctr">
            <a:noAutofit/>
          </a:bodyPr>
          <a:lstStyle>
            <a:lvl1pPr marL="0" indent="0" algn="l">
              <a:buNone/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The Do’s</a:t>
            </a:r>
          </a:p>
        </p:txBody>
      </p:sp>
      <p:sp>
        <p:nvSpPr>
          <p:cNvPr id="54" name="Text Placeholder 4"/>
          <p:cNvSpPr>
            <a:spLocks noGrp="1"/>
          </p:cNvSpPr>
          <p:nvPr>
            <p:ph type="body" sz="quarter" idx="48" hasCustomPrompt="1"/>
          </p:nvPr>
        </p:nvSpPr>
        <p:spPr>
          <a:xfrm>
            <a:off x="5794896" y="1482157"/>
            <a:ext cx="2376264" cy="695708"/>
          </a:xfrm>
        </p:spPr>
        <p:txBody>
          <a:bodyPr anchor="ctr">
            <a:noAutofit/>
          </a:bodyPr>
          <a:lstStyle>
            <a:lvl1pPr marL="0" indent="0" algn="l">
              <a:buNone/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The Don'ts</a:t>
            </a:r>
          </a:p>
        </p:txBody>
      </p:sp>
      <p:grpSp>
        <p:nvGrpSpPr>
          <p:cNvPr id="55" name="Group 54"/>
          <p:cNvGrpSpPr/>
          <p:nvPr userDrawn="1"/>
        </p:nvGrpSpPr>
        <p:grpSpPr>
          <a:xfrm>
            <a:off x="991726" y="1419622"/>
            <a:ext cx="718840" cy="648242"/>
            <a:chOff x="5968932" y="1937135"/>
            <a:chExt cx="550482" cy="496418"/>
          </a:xfrm>
          <a:solidFill>
            <a:schemeClr val="accent4"/>
          </a:solidFill>
        </p:grpSpPr>
        <p:sp>
          <p:nvSpPr>
            <p:cNvPr id="56" name="Freeform 166"/>
            <p:cNvSpPr>
              <a:spLocks noEditPoints="1"/>
            </p:cNvSpPr>
            <p:nvPr/>
          </p:nvSpPr>
          <p:spPr bwMode="auto">
            <a:xfrm>
              <a:off x="6090169" y="1937135"/>
              <a:ext cx="429245" cy="496418"/>
            </a:xfrm>
            <a:custGeom>
              <a:avLst/>
              <a:gdLst>
                <a:gd name="T0" fmla="*/ 625 w 647"/>
                <a:gd name="T1" fmla="*/ 408 h 748"/>
                <a:gd name="T2" fmla="*/ 566 w 647"/>
                <a:gd name="T3" fmla="*/ 311 h 748"/>
                <a:gd name="T4" fmla="*/ 426 w 647"/>
                <a:gd name="T5" fmla="*/ 306 h 748"/>
                <a:gd name="T6" fmla="*/ 399 w 647"/>
                <a:gd name="T7" fmla="*/ 306 h 748"/>
                <a:gd name="T8" fmla="*/ 379 w 647"/>
                <a:gd name="T9" fmla="*/ 268 h 748"/>
                <a:gd name="T10" fmla="*/ 425 w 647"/>
                <a:gd name="T11" fmla="*/ 73 h 748"/>
                <a:gd name="T12" fmla="*/ 364 w 647"/>
                <a:gd name="T13" fmla="*/ 0 h 748"/>
                <a:gd name="T14" fmla="*/ 307 w 647"/>
                <a:gd name="T15" fmla="*/ 35 h 748"/>
                <a:gd name="T16" fmla="*/ 287 w 647"/>
                <a:gd name="T17" fmla="*/ 113 h 748"/>
                <a:gd name="T18" fmla="*/ 235 w 647"/>
                <a:gd name="T19" fmla="*/ 213 h 748"/>
                <a:gd name="T20" fmla="*/ 192 w 647"/>
                <a:gd name="T21" fmla="*/ 285 h 748"/>
                <a:gd name="T22" fmla="*/ 25 w 647"/>
                <a:gd name="T23" fmla="*/ 393 h 748"/>
                <a:gd name="T24" fmla="*/ 0 w 647"/>
                <a:gd name="T25" fmla="*/ 670 h 748"/>
                <a:gd name="T26" fmla="*/ 204 w 647"/>
                <a:gd name="T27" fmla="*/ 717 h 748"/>
                <a:gd name="T28" fmla="*/ 381 w 647"/>
                <a:gd name="T29" fmla="*/ 748 h 748"/>
                <a:gd name="T30" fmla="*/ 572 w 647"/>
                <a:gd name="T31" fmla="*/ 711 h 748"/>
                <a:gd name="T32" fmla="*/ 588 w 647"/>
                <a:gd name="T33" fmla="*/ 644 h 748"/>
                <a:gd name="T34" fmla="*/ 626 w 647"/>
                <a:gd name="T35" fmla="*/ 583 h 748"/>
                <a:gd name="T36" fmla="*/ 615 w 647"/>
                <a:gd name="T37" fmla="*/ 538 h 748"/>
                <a:gd name="T38" fmla="*/ 627 w 647"/>
                <a:gd name="T39" fmla="*/ 522 h 748"/>
                <a:gd name="T40" fmla="*/ 624 w 647"/>
                <a:gd name="T41" fmla="*/ 428 h 748"/>
                <a:gd name="T42" fmla="*/ 617 w 647"/>
                <a:gd name="T43" fmla="*/ 509 h 748"/>
                <a:gd name="T44" fmla="*/ 606 w 647"/>
                <a:gd name="T45" fmla="*/ 569 h 748"/>
                <a:gd name="T46" fmla="*/ 593 w 647"/>
                <a:gd name="T47" fmla="*/ 616 h 748"/>
                <a:gd name="T48" fmla="*/ 573 w 647"/>
                <a:gd name="T49" fmla="*/ 647 h 748"/>
                <a:gd name="T50" fmla="*/ 563 w 647"/>
                <a:gd name="T51" fmla="*/ 698 h 748"/>
                <a:gd name="T52" fmla="*/ 217 w 647"/>
                <a:gd name="T53" fmla="*/ 705 h 748"/>
                <a:gd name="T54" fmla="*/ 25 w 647"/>
                <a:gd name="T55" fmla="*/ 680 h 748"/>
                <a:gd name="T56" fmla="*/ 16 w 647"/>
                <a:gd name="T57" fmla="*/ 420 h 748"/>
                <a:gd name="T58" fmla="*/ 154 w 647"/>
                <a:gd name="T59" fmla="*/ 382 h 748"/>
                <a:gd name="T60" fmla="*/ 225 w 647"/>
                <a:gd name="T61" fmla="*/ 253 h 748"/>
                <a:gd name="T62" fmla="*/ 266 w 647"/>
                <a:gd name="T63" fmla="*/ 198 h 748"/>
                <a:gd name="T64" fmla="*/ 314 w 647"/>
                <a:gd name="T65" fmla="*/ 72 h 748"/>
                <a:gd name="T66" fmla="*/ 364 w 647"/>
                <a:gd name="T67" fmla="*/ 16 h 748"/>
                <a:gd name="T68" fmla="*/ 409 w 647"/>
                <a:gd name="T69" fmla="*/ 74 h 748"/>
                <a:gd name="T70" fmla="*/ 364 w 647"/>
                <a:gd name="T71" fmla="*/ 263 h 748"/>
                <a:gd name="T72" fmla="*/ 399 w 647"/>
                <a:gd name="T73" fmla="*/ 322 h 748"/>
                <a:gd name="T74" fmla="*/ 426 w 647"/>
                <a:gd name="T75" fmla="*/ 322 h 748"/>
                <a:gd name="T76" fmla="*/ 563 w 647"/>
                <a:gd name="T77" fmla="*/ 326 h 748"/>
                <a:gd name="T78" fmla="*/ 612 w 647"/>
                <a:gd name="T79" fmla="*/ 399 h 748"/>
                <a:gd name="T80" fmla="*/ 611 w 647"/>
                <a:gd name="T81" fmla="*/ 438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7" h="748">
                  <a:moveTo>
                    <a:pt x="624" y="428"/>
                  </a:moveTo>
                  <a:cubicBezTo>
                    <a:pt x="618" y="419"/>
                    <a:pt x="620" y="416"/>
                    <a:pt x="625" y="408"/>
                  </a:cubicBezTo>
                  <a:cubicBezTo>
                    <a:pt x="631" y="399"/>
                    <a:pt x="639" y="387"/>
                    <a:pt x="636" y="363"/>
                  </a:cubicBezTo>
                  <a:cubicBezTo>
                    <a:pt x="631" y="324"/>
                    <a:pt x="569" y="311"/>
                    <a:pt x="566" y="311"/>
                  </a:cubicBezTo>
                  <a:cubicBezTo>
                    <a:pt x="544" y="307"/>
                    <a:pt x="516" y="304"/>
                    <a:pt x="480" y="304"/>
                  </a:cubicBezTo>
                  <a:cubicBezTo>
                    <a:pt x="460" y="304"/>
                    <a:pt x="441" y="305"/>
                    <a:pt x="426" y="306"/>
                  </a:cubicBezTo>
                  <a:cubicBezTo>
                    <a:pt x="416" y="306"/>
                    <a:pt x="407" y="306"/>
                    <a:pt x="401" y="306"/>
                  </a:cubicBezTo>
                  <a:cubicBezTo>
                    <a:pt x="399" y="306"/>
                    <a:pt x="399" y="306"/>
                    <a:pt x="399" y="306"/>
                  </a:cubicBezTo>
                  <a:cubicBezTo>
                    <a:pt x="389" y="306"/>
                    <a:pt x="383" y="306"/>
                    <a:pt x="379" y="300"/>
                  </a:cubicBezTo>
                  <a:cubicBezTo>
                    <a:pt x="374" y="292"/>
                    <a:pt x="375" y="278"/>
                    <a:pt x="379" y="268"/>
                  </a:cubicBezTo>
                  <a:cubicBezTo>
                    <a:pt x="379" y="267"/>
                    <a:pt x="380" y="265"/>
                    <a:pt x="381" y="262"/>
                  </a:cubicBezTo>
                  <a:cubicBezTo>
                    <a:pt x="393" y="235"/>
                    <a:pt x="428" y="153"/>
                    <a:pt x="425" y="73"/>
                  </a:cubicBezTo>
                  <a:cubicBezTo>
                    <a:pt x="425" y="63"/>
                    <a:pt x="416" y="12"/>
                    <a:pt x="381" y="2"/>
                  </a:cubicBezTo>
                  <a:cubicBezTo>
                    <a:pt x="376" y="0"/>
                    <a:pt x="370" y="0"/>
                    <a:pt x="364" y="0"/>
                  </a:cubicBezTo>
                  <a:cubicBezTo>
                    <a:pt x="341" y="0"/>
                    <a:pt x="319" y="13"/>
                    <a:pt x="307" y="33"/>
                  </a:cubicBezTo>
                  <a:cubicBezTo>
                    <a:pt x="307" y="35"/>
                    <a:pt x="307" y="35"/>
                    <a:pt x="307" y="35"/>
                  </a:cubicBezTo>
                  <a:cubicBezTo>
                    <a:pt x="305" y="40"/>
                    <a:pt x="302" y="53"/>
                    <a:pt x="298" y="68"/>
                  </a:cubicBezTo>
                  <a:cubicBezTo>
                    <a:pt x="294" y="86"/>
                    <a:pt x="290" y="106"/>
                    <a:pt x="287" y="113"/>
                  </a:cubicBezTo>
                  <a:cubicBezTo>
                    <a:pt x="276" y="142"/>
                    <a:pt x="269" y="162"/>
                    <a:pt x="252" y="190"/>
                  </a:cubicBezTo>
                  <a:cubicBezTo>
                    <a:pt x="250" y="193"/>
                    <a:pt x="242" y="203"/>
                    <a:pt x="235" y="213"/>
                  </a:cubicBezTo>
                  <a:cubicBezTo>
                    <a:pt x="225" y="225"/>
                    <a:pt x="215" y="239"/>
                    <a:pt x="211" y="245"/>
                  </a:cubicBezTo>
                  <a:cubicBezTo>
                    <a:pt x="205" y="255"/>
                    <a:pt x="199" y="270"/>
                    <a:pt x="192" y="285"/>
                  </a:cubicBezTo>
                  <a:cubicBezTo>
                    <a:pt x="179" y="315"/>
                    <a:pt x="162" y="354"/>
                    <a:pt x="143" y="370"/>
                  </a:cubicBezTo>
                  <a:cubicBezTo>
                    <a:pt x="122" y="388"/>
                    <a:pt x="105" y="390"/>
                    <a:pt x="25" y="393"/>
                  </a:cubicBezTo>
                  <a:cubicBezTo>
                    <a:pt x="11" y="394"/>
                    <a:pt x="0" y="405"/>
                    <a:pt x="0" y="42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0" y="684"/>
                    <a:pt x="11" y="696"/>
                    <a:pt x="25" y="696"/>
                  </a:cubicBezTo>
                  <a:cubicBezTo>
                    <a:pt x="160" y="697"/>
                    <a:pt x="188" y="709"/>
                    <a:pt x="204" y="717"/>
                  </a:cubicBezTo>
                  <a:cubicBezTo>
                    <a:pt x="207" y="718"/>
                    <a:pt x="209" y="719"/>
                    <a:pt x="211" y="720"/>
                  </a:cubicBezTo>
                  <a:cubicBezTo>
                    <a:pt x="271" y="743"/>
                    <a:pt x="336" y="748"/>
                    <a:pt x="381" y="748"/>
                  </a:cubicBezTo>
                  <a:cubicBezTo>
                    <a:pt x="381" y="748"/>
                    <a:pt x="381" y="748"/>
                    <a:pt x="381" y="748"/>
                  </a:cubicBezTo>
                  <a:cubicBezTo>
                    <a:pt x="459" y="748"/>
                    <a:pt x="537" y="733"/>
                    <a:pt x="572" y="711"/>
                  </a:cubicBezTo>
                  <a:cubicBezTo>
                    <a:pt x="602" y="690"/>
                    <a:pt x="596" y="670"/>
                    <a:pt x="591" y="655"/>
                  </a:cubicBezTo>
                  <a:cubicBezTo>
                    <a:pt x="590" y="651"/>
                    <a:pt x="589" y="648"/>
                    <a:pt x="588" y="644"/>
                  </a:cubicBezTo>
                  <a:cubicBezTo>
                    <a:pt x="588" y="642"/>
                    <a:pt x="594" y="635"/>
                    <a:pt x="601" y="630"/>
                  </a:cubicBezTo>
                  <a:cubicBezTo>
                    <a:pt x="625" y="618"/>
                    <a:pt x="626" y="592"/>
                    <a:pt x="626" y="583"/>
                  </a:cubicBezTo>
                  <a:cubicBezTo>
                    <a:pt x="627" y="576"/>
                    <a:pt x="624" y="570"/>
                    <a:pt x="621" y="563"/>
                  </a:cubicBezTo>
                  <a:cubicBezTo>
                    <a:pt x="618" y="556"/>
                    <a:pt x="615" y="547"/>
                    <a:pt x="615" y="538"/>
                  </a:cubicBezTo>
                  <a:cubicBezTo>
                    <a:pt x="615" y="537"/>
                    <a:pt x="616" y="529"/>
                    <a:pt x="626" y="522"/>
                  </a:cubicBezTo>
                  <a:cubicBezTo>
                    <a:pt x="627" y="522"/>
                    <a:pt x="627" y="522"/>
                    <a:pt x="627" y="522"/>
                  </a:cubicBezTo>
                  <a:cubicBezTo>
                    <a:pt x="635" y="516"/>
                    <a:pt x="644" y="503"/>
                    <a:pt x="646" y="485"/>
                  </a:cubicBezTo>
                  <a:cubicBezTo>
                    <a:pt x="647" y="472"/>
                    <a:pt x="644" y="451"/>
                    <a:pt x="624" y="428"/>
                  </a:cubicBezTo>
                  <a:close/>
                  <a:moveTo>
                    <a:pt x="630" y="483"/>
                  </a:moveTo>
                  <a:cubicBezTo>
                    <a:pt x="629" y="497"/>
                    <a:pt x="621" y="506"/>
                    <a:pt x="617" y="509"/>
                  </a:cubicBezTo>
                  <a:cubicBezTo>
                    <a:pt x="601" y="520"/>
                    <a:pt x="599" y="534"/>
                    <a:pt x="599" y="538"/>
                  </a:cubicBezTo>
                  <a:cubicBezTo>
                    <a:pt x="599" y="550"/>
                    <a:pt x="603" y="560"/>
                    <a:pt x="606" y="569"/>
                  </a:cubicBezTo>
                  <a:cubicBezTo>
                    <a:pt x="608" y="574"/>
                    <a:pt x="610" y="579"/>
                    <a:pt x="610" y="582"/>
                  </a:cubicBezTo>
                  <a:cubicBezTo>
                    <a:pt x="610" y="595"/>
                    <a:pt x="607" y="609"/>
                    <a:pt x="593" y="616"/>
                  </a:cubicBezTo>
                  <a:cubicBezTo>
                    <a:pt x="592" y="616"/>
                    <a:pt x="592" y="616"/>
                    <a:pt x="592" y="616"/>
                  </a:cubicBezTo>
                  <a:cubicBezTo>
                    <a:pt x="588" y="619"/>
                    <a:pt x="569" y="632"/>
                    <a:pt x="573" y="647"/>
                  </a:cubicBezTo>
                  <a:cubicBezTo>
                    <a:pt x="573" y="652"/>
                    <a:pt x="575" y="656"/>
                    <a:pt x="576" y="660"/>
                  </a:cubicBezTo>
                  <a:cubicBezTo>
                    <a:pt x="581" y="674"/>
                    <a:pt x="584" y="683"/>
                    <a:pt x="563" y="698"/>
                  </a:cubicBezTo>
                  <a:cubicBezTo>
                    <a:pt x="536" y="715"/>
                    <a:pt x="465" y="732"/>
                    <a:pt x="381" y="732"/>
                  </a:cubicBezTo>
                  <a:cubicBezTo>
                    <a:pt x="338" y="732"/>
                    <a:pt x="274" y="728"/>
                    <a:pt x="217" y="705"/>
                  </a:cubicBezTo>
                  <a:cubicBezTo>
                    <a:pt x="215" y="704"/>
                    <a:pt x="213" y="703"/>
                    <a:pt x="211" y="702"/>
                  </a:cubicBezTo>
                  <a:cubicBezTo>
                    <a:pt x="192" y="694"/>
                    <a:pt x="163" y="681"/>
                    <a:pt x="25" y="680"/>
                  </a:cubicBezTo>
                  <a:cubicBezTo>
                    <a:pt x="20" y="680"/>
                    <a:pt x="16" y="676"/>
                    <a:pt x="16" y="670"/>
                  </a:cubicBezTo>
                  <a:cubicBezTo>
                    <a:pt x="16" y="420"/>
                    <a:pt x="16" y="420"/>
                    <a:pt x="16" y="420"/>
                  </a:cubicBezTo>
                  <a:cubicBezTo>
                    <a:pt x="16" y="414"/>
                    <a:pt x="21" y="409"/>
                    <a:pt x="26" y="409"/>
                  </a:cubicBezTo>
                  <a:cubicBezTo>
                    <a:pt x="104" y="406"/>
                    <a:pt x="128" y="405"/>
                    <a:pt x="154" y="382"/>
                  </a:cubicBezTo>
                  <a:cubicBezTo>
                    <a:pt x="175" y="363"/>
                    <a:pt x="192" y="325"/>
                    <a:pt x="207" y="291"/>
                  </a:cubicBezTo>
                  <a:cubicBezTo>
                    <a:pt x="213" y="276"/>
                    <a:pt x="220" y="262"/>
                    <a:pt x="225" y="253"/>
                  </a:cubicBezTo>
                  <a:cubicBezTo>
                    <a:pt x="228" y="247"/>
                    <a:pt x="239" y="234"/>
                    <a:pt x="248" y="222"/>
                  </a:cubicBezTo>
                  <a:cubicBezTo>
                    <a:pt x="256" y="212"/>
                    <a:pt x="263" y="203"/>
                    <a:pt x="266" y="198"/>
                  </a:cubicBezTo>
                  <a:cubicBezTo>
                    <a:pt x="284" y="169"/>
                    <a:pt x="291" y="149"/>
                    <a:pt x="302" y="118"/>
                  </a:cubicBezTo>
                  <a:cubicBezTo>
                    <a:pt x="305" y="110"/>
                    <a:pt x="310" y="91"/>
                    <a:pt x="314" y="72"/>
                  </a:cubicBezTo>
                  <a:cubicBezTo>
                    <a:pt x="317" y="59"/>
                    <a:pt x="320" y="46"/>
                    <a:pt x="322" y="40"/>
                  </a:cubicBezTo>
                  <a:cubicBezTo>
                    <a:pt x="330" y="25"/>
                    <a:pt x="347" y="16"/>
                    <a:pt x="364" y="16"/>
                  </a:cubicBezTo>
                  <a:cubicBezTo>
                    <a:pt x="369" y="16"/>
                    <a:pt x="373" y="16"/>
                    <a:pt x="377" y="17"/>
                  </a:cubicBezTo>
                  <a:cubicBezTo>
                    <a:pt x="402" y="24"/>
                    <a:pt x="409" y="68"/>
                    <a:pt x="409" y="74"/>
                  </a:cubicBezTo>
                  <a:cubicBezTo>
                    <a:pt x="411" y="124"/>
                    <a:pt x="397" y="186"/>
                    <a:pt x="367" y="256"/>
                  </a:cubicBezTo>
                  <a:cubicBezTo>
                    <a:pt x="365" y="260"/>
                    <a:pt x="364" y="262"/>
                    <a:pt x="364" y="263"/>
                  </a:cubicBezTo>
                  <a:cubicBezTo>
                    <a:pt x="361" y="270"/>
                    <a:pt x="355" y="292"/>
                    <a:pt x="366" y="309"/>
                  </a:cubicBezTo>
                  <a:cubicBezTo>
                    <a:pt x="375" y="322"/>
                    <a:pt x="389" y="322"/>
                    <a:pt x="399" y="322"/>
                  </a:cubicBezTo>
                  <a:cubicBezTo>
                    <a:pt x="401" y="322"/>
                    <a:pt x="401" y="322"/>
                    <a:pt x="401" y="322"/>
                  </a:cubicBezTo>
                  <a:cubicBezTo>
                    <a:pt x="408" y="322"/>
                    <a:pt x="416" y="322"/>
                    <a:pt x="426" y="322"/>
                  </a:cubicBezTo>
                  <a:cubicBezTo>
                    <a:pt x="442" y="321"/>
                    <a:pt x="460" y="320"/>
                    <a:pt x="480" y="320"/>
                  </a:cubicBezTo>
                  <a:cubicBezTo>
                    <a:pt x="515" y="320"/>
                    <a:pt x="542" y="322"/>
                    <a:pt x="563" y="326"/>
                  </a:cubicBezTo>
                  <a:cubicBezTo>
                    <a:pt x="578" y="329"/>
                    <a:pt x="617" y="342"/>
                    <a:pt x="620" y="365"/>
                  </a:cubicBezTo>
                  <a:cubicBezTo>
                    <a:pt x="623" y="383"/>
                    <a:pt x="617" y="391"/>
                    <a:pt x="612" y="399"/>
                  </a:cubicBezTo>
                  <a:cubicBezTo>
                    <a:pt x="606" y="408"/>
                    <a:pt x="599" y="419"/>
                    <a:pt x="611" y="437"/>
                  </a:cubicBezTo>
                  <a:cubicBezTo>
                    <a:pt x="611" y="438"/>
                    <a:pt x="611" y="438"/>
                    <a:pt x="611" y="438"/>
                  </a:cubicBezTo>
                  <a:cubicBezTo>
                    <a:pt x="625" y="453"/>
                    <a:pt x="632" y="469"/>
                    <a:pt x="630" y="4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Dosis" pitchFamily="50" charset="0"/>
              </a:endParaRPr>
            </a:p>
          </p:txBody>
        </p:sp>
        <p:sp>
          <p:nvSpPr>
            <p:cNvPr id="57" name="Freeform 167"/>
            <p:cNvSpPr>
              <a:spLocks noEditPoints="1"/>
            </p:cNvSpPr>
            <p:nvPr/>
          </p:nvSpPr>
          <p:spPr bwMode="auto">
            <a:xfrm>
              <a:off x="5968932" y="2179610"/>
              <a:ext cx="108130" cy="239198"/>
            </a:xfrm>
            <a:custGeom>
              <a:avLst/>
              <a:gdLst>
                <a:gd name="T0" fmla="*/ 132 w 162"/>
                <a:gd name="T1" fmla="*/ 0 h 360"/>
                <a:gd name="T2" fmla="*/ 30 w 162"/>
                <a:gd name="T3" fmla="*/ 0 h 360"/>
                <a:gd name="T4" fmla="*/ 0 w 162"/>
                <a:gd name="T5" fmla="*/ 30 h 360"/>
                <a:gd name="T6" fmla="*/ 0 w 162"/>
                <a:gd name="T7" fmla="*/ 330 h 360"/>
                <a:gd name="T8" fmla="*/ 30 w 162"/>
                <a:gd name="T9" fmla="*/ 360 h 360"/>
                <a:gd name="T10" fmla="*/ 132 w 162"/>
                <a:gd name="T11" fmla="*/ 360 h 360"/>
                <a:gd name="T12" fmla="*/ 162 w 162"/>
                <a:gd name="T13" fmla="*/ 330 h 360"/>
                <a:gd name="T14" fmla="*/ 162 w 162"/>
                <a:gd name="T15" fmla="*/ 30 h 360"/>
                <a:gd name="T16" fmla="*/ 132 w 162"/>
                <a:gd name="T17" fmla="*/ 0 h 360"/>
                <a:gd name="T18" fmla="*/ 146 w 162"/>
                <a:gd name="T19" fmla="*/ 330 h 360"/>
                <a:gd name="T20" fmla="*/ 132 w 162"/>
                <a:gd name="T21" fmla="*/ 344 h 360"/>
                <a:gd name="T22" fmla="*/ 30 w 162"/>
                <a:gd name="T23" fmla="*/ 344 h 360"/>
                <a:gd name="T24" fmla="*/ 16 w 162"/>
                <a:gd name="T25" fmla="*/ 330 h 360"/>
                <a:gd name="T26" fmla="*/ 16 w 162"/>
                <a:gd name="T27" fmla="*/ 30 h 360"/>
                <a:gd name="T28" fmla="*/ 30 w 162"/>
                <a:gd name="T29" fmla="*/ 16 h 360"/>
                <a:gd name="T30" fmla="*/ 132 w 162"/>
                <a:gd name="T31" fmla="*/ 16 h 360"/>
                <a:gd name="T32" fmla="*/ 146 w 162"/>
                <a:gd name="T33" fmla="*/ 30 h 360"/>
                <a:gd name="T34" fmla="*/ 146 w 162"/>
                <a:gd name="T35" fmla="*/ 33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2" h="360">
                  <a:moveTo>
                    <a:pt x="132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4" y="0"/>
                    <a:pt x="0" y="14"/>
                    <a:pt x="0" y="30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0" y="347"/>
                    <a:pt x="14" y="360"/>
                    <a:pt x="30" y="360"/>
                  </a:cubicBezTo>
                  <a:cubicBezTo>
                    <a:pt x="132" y="360"/>
                    <a:pt x="132" y="360"/>
                    <a:pt x="132" y="360"/>
                  </a:cubicBezTo>
                  <a:cubicBezTo>
                    <a:pt x="148" y="360"/>
                    <a:pt x="162" y="347"/>
                    <a:pt x="162" y="330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2" y="14"/>
                    <a:pt x="148" y="0"/>
                    <a:pt x="132" y="0"/>
                  </a:cubicBezTo>
                  <a:close/>
                  <a:moveTo>
                    <a:pt x="146" y="330"/>
                  </a:moveTo>
                  <a:cubicBezTo>
                    <a:pt x="146" y="338"/>
                    <a:pt x="139" y="344"/>
                    <a:pt x="132" y="344"/>
                  </a:cubicBezTo>
                  <a:cubicBezTo>
                    <a:pt x="30" y="344"/>
                    <a:pt x="30" y="344"/>
                    <a:pt x="30" y="344"/>
                  </a:cubicBezTo>
                  <a:cubicBezTo>
                    <a:pt x="22" y="344"/>
                    <a:pt x="16" y="338"/>
                    <a:pt x="16" y="3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22"/>
                    <a:pt x="22" y="16"/>
                    <a:pt x="30" y="16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9" y="16"/>
                    <a:pt x="146" y="22"/>
                    <a:pt x="146" y="30"/>
                  </a:cubicBezTo>
                  <a:lnTo>
                    <a:pt x="146" y="3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Dosis" pitchFamily="50" charset="0"/>
              </a:endParaRPr>
            </a:p>
          </p:txBody>
        </p:sp>
        <p:sp>
          <p:nvSpPr>
            <p:cNvPr id="58" name="Freeform 168"/>
            <p:cNvSpPr>
              <a:spLocks noEditPoints="1"/>
            </p:cNvSpPr>
            <p:nvPr/>
          </p:nvSpPr>
          <p:spPr bwMode="auto">
            <a:xfrm>
              <a:off x="6003337" y="2359827"/>
              <a:ext cx="39320" cy="39320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44 h 60"/>
                <a:gd name="T12" fmla="*/ 16 w 60"/>
                <a:gd name="T13" fmla="*/ 30 h 60"/>
                <a:gd name="T14" fmla="*/ 30 w 60"/>
                <a:gd name="T15" fmla="*/ 16 h 60"/>
                <a:gd name="T16" fmla="*/ 44 w 60"/>
                <a:gd name="T17" fmla="*/ 30 h 60"/>
                <a:gd name="T18" fmla="*/ 30 w 60"/>
                <a:gd name="T19" fmla="*/ 4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4" y="0"/>
                    <a:pt x="0" y="13"/>
                    <a:pt x="0" y="30"/>
                  </a:cubicBezTo>
                  <a:cubicBezTo>
                    <a:pt x="0" y="46"/>
                    <a:pt x="14" y="60"/>
                    <a:pt x="30" y="60"/>
                  </a:cubicBezTo>
                  <a:cubicBezTo>
                    <a:pt x="47" y="60"/>
                    <a:pt x="60" y="46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44"/>
                  </a:moveTo>
                  <a:cubicBezTo>
                    <a:pt x="22" y="44"/>
                    <a:pt x="16" y="37"/>
                    <a:pt x="16" y="30"/>
                  </a:cubicBezTo>
                  <a:cubicBezTo>
                    <a:pt x="16" y="22"/>
                    <a:pt x="22" y="16"/>
                    <a:pt x="30" y="16"/>
                  </a:cubicBezTo>
                  <a:cubicBezTo>
                    <a:pt x="38" y="16"/>
                    <a:pt x="44" y="22"/>
                    <a:pt x="44" y="30"/>
                  </a:cubicBezTo>
                  <a:cubicBezTo>
                    <a:pt x="44" y="37"/>
                    <a:pt x="38" y="44"/>
                    <a:pt x="3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Dosis" pitchFamily="50" charset="0"/>
              </a:endParaRPr>
            </a:p>
          </p:txBody>
        </p:sp>
      </p:grpSp>
      <p:grpSp>
        <p:nvGrpSpPr>
          <p:cNvPr id="59" name="Group 58"/>
          <p:cNvGrpSpPr/>
          <p:nvPr userDrawn="1"/>
        </p:nvGrpSpPr>
        <p:grpSpPr>
          <a:xfrm flipV="1">
            <a:off x="5076056" y="1610552"/>
            <a:ext cx="718840" cy="648242"/>
            <a:chOff x="5968932" y="1937135"/>
            <a:chExt cx="550482" cy="496418"/>
          </a:xfrm>
          <a:solidFill>
            <a:schemeClr val="accent1"/>
          </a:solidFill>
        </p:grpSpPr>
        <p:sp>
          <p:nvSpPr>
            <p:cNvPr id="60" name="Freeform 166"/>
            <p:cNvSpPr>
              <a:spLocks noEditPoints="1"/>
            </p:cNvSpPr>
            <p:nvPr/>
          </p:nvSpPr>
          <p:spPr bwMode="auto">
            <a:xfrm>
              <a:off x="6090169" y="1937135"/>
              <a:ext cx="429245" cy="496418"/>
            </a:xfrm>
            <a:custGeom>
              <a:avLst/>
              <a:gdLst>
                <a:gd name="T0" fmla="*/ 625 w 647"/>
                <a:gd name="T1" fmla="*/ 408 h 748"/>
                <a:gd name="T2" fmla="*/ 566 w 647"/>
                <a:gd name="T3" fmla="*/ 311 h 748"/>
                <a:gd name="T4" fmla="*/ 426 w 647"/>
                <a:gd name="T5" fmla="*/ 306 h 748"/>
                <a:gd name="T6" fmla="*/ 399 w 647"/>
                <a:gd name="T7" fmla="*/ 306 h 748"/>
                <a:gd name="T8" fmla="*/ 379 w 647"/>
                <a:gd name="T9" fmla="*/ 268 h 748"/>
                <a:gd name="T10" fmla="*/ 425 w 647"/>
                <a:gd name="T11" fmla="*/ 73 h 748"/>
                <a:gd name="T12" fmla="*/ 364 w 647"/>
                <a:gd name="T13" fmla="*/ 0 h 748"/>
                <a:gd name="T14" fmla="*/ 307 w 647"/>
                <a:gd name="T15" fmla="*/ 35 h 748"/>
                <a:gd name="T16" fmla="*/ 287 w 647"/>
                <a:gd name="T17" fmla="*/ 113 h 748"/>
                <a:gd name="T18" fmla="*/ 235 w 647"/>
                <a:gd name="T19" fmla="*/ 213 h 748"/>
                <a:gd name="T20" fmla="*/ 192 w 647"/>
                <a:gd name="T21" fmla="*/ 285 h 748"/>
                <a:gd name="T22" fmla="*/ 25 w 647"/>
                <a:gd name="T23" fmla="*/ 393 h 748"/>
                <a:gd name="T24" fmla="*/ 0 w 647"/>
                <a:gd name="T25" fmla="*/ 670 h 748"/>
                <a:gd name="T26" fmla="*/ 204 w 647"/>
                <a:gd name="T27" fmla="*/ 717 h 748"/>
                <a:gd name="T28" fmla="*/ 381 w 647"/>
                <a:gd name="T29" fmla="*/ 748 h 748"/>
                <a:gd name="T30" fmla="*/ 572 w 647"/>
                <a:gd name="T31" fmla="*/ 711 h 748"/>
                <a:gd name="T32" fmla="*/ 588 w 647"/>
                <a:gd name="T33" fmla="*/ 644 h 748"/>
                <a:gd name="T34" fmla="*/ 626 w 647"/>
                <a:gd name="T35" fmla="*/ 583 h 748"/>
                <a:gd name="T36" fmla="*/ 615 w 647"/>
                <a:gd name="T37" fmla="*/ 538 h 748"/>
                <a:gd name="T38" fmla="*/ 627 w 647"/>
                <a:gd name="T39" fmla="*/ 522 h 748"/>
                <a:gd name="T40" fmla="*/ 624 w 647"/>
                <a:gd name="T41" fmla="*/ 428 h 748"/>
                <a:gd name="T42" fmla="*/ 617 w 647"/>
                <a:gd name="T43" fmla="*/ 509 h 748"/>
                <a:gd name="T44" fmla="*/ 606 w 647"/>
                <a:gd name="T45" fmla="*/ 569 h 748"/>
                <a:gd name="T46" fmla="*/ 593 w 647"/>
                <a:gd name="T47" fmla="*/ 616 h 748"/>
                <a:gd name="T48" fmla="*/ 573 w 647"/>
                <a:gd name="T49" fmla="*/ 647 h 748"/>
                <a:gd name="T50" fmla="*/ 563 w 647"/>
                <a:gd name="T51" fmla="*/ 698 h 748"/>
                <a:gd name="T52" fmla="*/ 217 w 647"/>
                <a:gd name="T53" fmla="*/ 705 h 748"/>
                <a:gd name="T54" fmla="*/ 25 w 647"/>
                <a:gd name="T55" fmla="*/ 680 h 748"/>
                <a:gd name="T56" fmla="*/ 16 w 647"/>
                <a:gd name="T57" fmla="*/ 420 h 748"/>
                <a:gd name="T58" fmla="*/ 154 w 647"/>
                <a:gd name="T59" fmla="*/ 382 h 748"/>
                <a:gd name="T60" fmla="*/ 225 w 647"/>
                <a:gd name="T61" fmla="*/ 253 h 748"/>
                <a:gd name="T62" fmla="*/ 266 w 647"/>
                <a:gd name="T63" fmla="*/ 198 h 748"/>
                <a:gd name="T64" fmla="*/ 314 w 647"/>
                <a:gd name="T65" fmla="*/ 72 h 748"/>
                <a:gd name="T66" fmla="*/ 364 w 647"/>
                <a:gd name="T67" fmla="*/ 16 h 748"/>
                <a:gd name="T68" fmla="*/ 409 w 647"/>
                <a:gd name="T69" fmla="*/ 74 h 748"/>
                <a:gd name="T70" fmla="*/ 364 w 647"/>
                <a:gd name="T71" fmla="*/ 263 h 748"/>
                <a:gd name="T72" fmla="*/ 399 w 647"/>
                <a:gd name="T73" fmla="*/ 322 h 748"/>
                <a:gd name="T74" fmla="*/ 426 w 647"/>
                <a:gd name="T75" fmla="*/ 322 h 748"/>
                <a:gd name="T76" fmla="*/ 563 w 647"/>
                <a:gd name="T77" fmla="*/ 326 h 748"/>
                <a:gd name="T78" fmla="*/ 612 w 647"/>
                <a:gd name="T79" fmla="*/ 399 h 748"/>
                <a:gd name="T80" fmla="*/ 611 w 647"/>
                <a:gd name="T81" fmla="*/ 438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7" h="748">
                  <a:moveTo>
                    <a:pt x="624" y="428"/>
                  </a:moveTo>
                  <a:cubicBezTo>
                    <a:pt x="618" y="419"/>
                    <a:pt x="620" y="416"/>
                    <a:pt x="625" y="408"/>
                  </a:cubicBezTo>
                  <a:cubicBezTo>
                    <a:pt x="631" y="399"/>
                    <a:pt x="639" y="387"/>
                    <a:pt x="636" y="363"/>
                  </a:cubicBezTo>
                  <a:cubicBezTo>
                    <a:pt x="631" y="324"/>
                    <a:pt x="569" y="311"/>
                    <a:pt x="566" y="311"/>
                  </a:cubicBezTo>
                  <a:cubicBezTo>
                    <a:pt x="544" y="307"/>
                    <a:pt x="516" y="304"/>
                    <a:pt x="480" y="304"/>
                  </a:cubicBezTo>
                  <a:cubicBezTo>
                    <a:pt x="460" y="304"/>
                    <a:pt x="441" y="305"/>
                    <a:pt x="426" y="306"/>
                  </a:cubicBezTo>
                  <a:cubicBezTo>
                    <a:pt x="416" y="306"/>
                    <a:pt x="407" y="306"/>
                    <a:pt x="401" y="306"/>
                  </a:cubicBezTo>
                  <a:cubicBezTo>
                    <a:pt x="399" y="306"/>
                    <a:pt x="399" y="306"/>
                    <a:pt x="399" y="306"/>
                  </a:cubicBezTo>
                  <a:cubicBezTo>
                    <a:pt x="389" y="306"/>
                    <a:pt x="383" y="306"/>
                    <a:pt x="379" y="300"/>
                  </a:cubicBezTo>
                  <a:cubicBezTo>
                    <a:pt x="374" y="292"/>
                    <a:pt x="375" y="278"/>
                    <a:pt x="379" y="268"/>
                  </a:cubicBezTo>
                  <a:cubicBezTo>
                    <a:pt x="379" y="267"/>
                    <a:pt x="380" y="265"/>
                    <a:pt x="381" y="262"/>
                  </a:cubicBezTo>
                  <a:cubicBezTo>
                    <a:pt x="393" y="235"/>
                    <a:pt x="428" y="153"/>
                    <a:pt x="425" y="73"/>
                  </a:cubicBezTo>
                  <a:cubicBezTo>
                    <a:pt x="425" y="63"/>
                    <a:pt x="416" y="12"/>
                    <a:pt x="381" y="2"/>
                  </a:cubicBezTo>
                  <a:cubicBezTo>
                    <a:pt x="376" y="0"/>
                    <a:pt x="370" y="0"/>
                    <a:pt x="364" y="0"/>
                  </a:cubicBezTo>
                  <a:cubicBezTo>
                    <a:pt x="341" y="0"/>
                    <a:pt x="319" y="13"/>
                    <a:pt x="307" y="33"/>
                  </a:cubicBezTo>
                  <a:cubicBezTo>
                    <a:pt x="307" y="35"/>
                    <a:pt x="307" y="35"/>
                    <a:pt x="307" y="35"/>
                  </a:cubicBezTo>
                  <a:cubicBezTo>
                    <a:pt x="305" y="40"/>
                    <a:pt x="302" y="53"/>
                    <a:pt x="298" y="68"/>
                  </a:cubicBezTo>
                  <a:cubicBezTo>
                    <a:pt x="294" y="86"/>
                    <a:pt x="290" y="106"/>
                    <a:pt x="287" y="113"/>
                  </a:cubicBezTo>
                  <a:cubicBezTo>
                    <a:pt x="276" y="142"/>
                    <a:pt x="269" y="162"/>
                    <a:pt x="252" y="190"/>
                  </a:cubicBezTo>
                  <a:cubicBezTo>
                    <a:pt x="250" y="193"/>
                    <a:pt x="242" y="203"/>
                    <a:pt x="235" y="213"/>
                  </a:cubicBezTo>
                  <a:cubicBezTo>
                    <a:pt x="225" y="225"/>
                    <a:pt x="215" y="239"/>
                    <a:pt x="211" y="245"/>
                  </a:cubicBezTo>
                  <a:cubicBezTo>
                    <a:pt x="205" y="255"/>
                    <a:pt x="199" y="270"/>
                    <a:pt x="192" y="285"/>
                  </a:cubicBezTo>
                  <a:cubicBezTo>
                    <a:pt x="179" y="315"/>
                    <a:pt x="162" y="354"/>
                    <a:pt x="143" y="370"/>
                  </a:cubicBezTo>
                  <a:cubicBezTo>
                    <a:pt x="122" y="388"/>
                    <a:pt x="105" y="390"/>
                    <a:pt x="25" y="393"/>
                  </a:cubicBezTo>
                  <a:cubicBezTo>
                    <a:pt x="11" y="394"/>
                    <a:pt x="0" y="405"/>
                    <a:pt x="0" y="42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0" y="684"/>
                    <a:pt x="11" y="696"/>
                    <a:pt x="25" y="696"/>
                  </a:cubicBezTo>
                  <a:cubicBezTo>
                    <a:pt x="160" y="697"/>
                    <a:pt x="188" y="709"/>
                    <a:pt x="204" y="717"/>
                  </a:cubicBezTo>
                  <a:cubicBezTo>
                    <a:pt x="207" y="718"/>
                    <a:pt x="209" y="719"/>
                    <a:pt x="211" y="720"/>
                  </a:cubicBezTo>
                  <a:cubicBezTo>
                    <a:pt x="271" y="743"/>
                    <a:pt x="336" y="748"/>
                    <a:pt x="381" y="748"/>
                  </a:cubicBezTo>
                  <a:cubicBezTo>
                    <a:pt x="381" y="748"/>
                    <a:pt x="381" y="748"/>
                    <a:pt x="381" y="748"/>
                  </a:cubicBezTo>
                  <a:cubicBezTo>
                    <a:pt x="459" y="748"/>
                    <a:pt x="537" y="733"/>
                    <a:pt x="572" y="711"/>
                  </a:cubicBezTo>
                  <a:cubicBezTo>
                    <a:pt x="602" y="690"/>
                    <a:pt x="596" y="670"/>
                    <a:pt x="591" y="655"/>
                  </a:cubicBezTo>
                  <a:cubicBezTo>
                    <a:pt x="590" y="651"/>
                    <a:pt x="589" y="648"/>
                    <a:pt x="588" y="644"/>
                  </a:cubicBezTo>
                  <a:cubicBezTo>
                    <a:pt x="588" y="642"/>
                    <a:pt x="594" y="635"/>
                    <a:pt x="601" y="630"/>
                  </a:cubicBezTo>
                  <a:cubicBezTo>
                    <a:pt x="625" y="618"/>
                    <a:pt x="626" y="592"/>
                    <a:pt x="626" y="583"/>
                  </a:cubicBezTo>
                  <a:cubicBezTo>
                    <a:pt x="627" y="576"/>
                    <a:pt x="624" y="570"/>
                    <a:pt x="621" y="563"/>
                  </a:cubicBezTo>
                  <a:cubicBezTo>
                    <a:pt x="618" y="556"/>
                    <a:pt x="615" y="547"/>
                    <a:pt x="615" y="538"/>
                  </a:cubicBezTo>
                  <a:cubicBezTo>
                    <a:pt x="615" y="537"/>
                    <a:pt x="616" y="529"/>
                    <a:pt x="626" y="522"/>
                  </a:cubicBezTo>
                  <a:cubicBezTo>
                    <a:pt x="627" y="522"/>
                    <a:pt x="627" y="522"/>
                    <a:pt x="627" y="522"/>
                  </a:cubicBezTo>
                  <a:cubicBezTo>
                    <a:pt x="635" y="516"/>
                    <a:pt x="644" y="503"/>
                    <a:pt x="646" y="485"/>
                  </a:cubicBezTo>
                  <a:cubicBezTo>
                    <a:pt x="647" y="472"/>
                    <a:pt x="644" y="451"/>
                    <a:pt x="624" y="428"/>
                  </a:cubicBezTo>
                  <a:close/>
                  <a:moveTo>
                    <a:pt x="630" y="483"/>
                  </a:moveTo>
                  <a:cubicBezTo>
                    <a:pt x="629" y="497"/>
                    <a:pt x="621" y="506"/>
                    <a:pt x="617" y="509"/>
                  </a:cubicBezTo>
                  <a:cubicBezTo>
                    <a:pt x="601" y="520"/>
                    <a:pt x="599" y="534"/>
                    <a:pt x="599" y="538"/>
                  </a:cubicBezTo>
                  <a:cubicBezTo>
                    <a:pt x="599" y="550"/>
                    <a:pt x="603" y="560"/>
                    <a:pt x="606" y="569"/>
                  </a:cubicBezTo>
                  <a:cubicBezTo>
                    <a:pt x="608" y="574"/>
                    <a:pt x="610" y="579"/>
                    <a:pt x="610" y="582"/>
                  </a:cubicBezTo>
                  <a:cubicBezTo>
                    <a:pt x="610" y="595"/>
                    <a:pt x="607" y="609"/>
                    <a:pt x="593" y="616"/>
                  </a:cubicBezTo>
                  <a:cubicBezTo>
                    <a:pt x="592" y="616"/>
                    <a:pt x="592" y="616"/>
                    <a:pt x="592" y="616"/>
                  </a:cubicBezTo>
                  <a:cubicBezTo>
                    <a:pt x="588" y="619"/>
                    <a:pt x="569" y="632"/>
                    <a:pt x="573" y="647"/>
                  </a:cubicBezTo>
                  <a:cubicBezTo>
                    <a:pt x="573" y="652"/>
                    <a:pt x="575" y="656"/>
                    <a:pt x="576" y="660"/>
                  </a:cubicBezTo>
                  <a:cubicBezTo>
                    <a:pt x="581" y="674"/>
                    <a:pt x="584" y="683"/>
                    <a:pt x="563" y="698"/>
                  </a:cubicBezTo>
                  <a:cubicBezTo>
                    <a:pt x="536" y="715"/>
                    <a:pt x="465" y="732"/>
                    <a:pt x="381" y="732"/>
                  </a:cubicBezTo>
                  <a:cubicBezTo>
                    <a:pt x="338" y="732"/>
                    <a:pt x="274" y="728"/>
                    <a:pt x="217" y="705"/>
                  </a:cubicBezTo>
                  <a:cubicBezTo>
                    <a:pt x="215" y="704"/>
                    <a:pt x="213" y="703"/>
                    <a:pt x="211" y="702"/>
                  </a:cubicBezTo>
                  <a:cubicBezTo>
                    <a:pt x="192" y="694"/>
                    <a:pt x="163" y="681"/>
                    <a:pt x="25" y="680"/>
                  </a:cubicBezTo>
                  <a:cubicBezTo>
                    <a:pt x="20" y="680"/>
                    <a:pt x="16" y="676"/>
                    <a:pt x="16" y="670"/>
                  </a:cubicBezTo>
                  <a:cubicBezTo>
                    <a:pt x="16" y="420"/>
                    <a:pt x="16" y="420"/>
                    <a:pt x="16" y="420"/>
                  </a:cubicBezTo>
                  <a:cubicBezTo>
                    <a:pt x="16" y="414"/>
                    <a:pt x="21" y="409"/>
                    <a:pt x="26" y="409"/>
                  </a:cubicBezTo>
                  <a:cubicBezTo>
                    <a:pt x="104" y="406"/>
                    <a:pt x="128" y="405"/>
                    <a:pt x="154" y="382"/>
                  </a:cubicBezTo>
                  <a:cubicBezTo>
                    <a:pt x="175" y="363"/>
                    <a:pt x="192" y="325"/>
                    <a:pt x="207" y="291"/>
                  </a:cubicBezTo>
                  <a:cubicBezTo>
                    <a:pt x="213" y="276"/>
                    <a:pt x="220" y="262"/>
                    <a:pt x="225" y="253"/>
                  </a:cubicBezTo>
                  <a:cubicBezTo>
                    <a:pt x="228" y="247"/>
                    <a:pt x="239" y="234"/>
                    <a:pt x="248" y="222"/>
                  </a:cubicBezTo>
                  <a:cubicBezTo>
                    <a:pt x="256" y="212"/>
                    <a:pt x="263" y="203"/>
                    <a:pt x="266" y="198"/>
                  </a:cubicBezTo>
                  <a:cubicBezTo>
                    <a:pt x="284" y="169"/>
                    <a:pt x="291" y="149"/>
                    <a:pt x="302" y="118"/>
                  </a:cubicBezTo>
                  <a:cubicBezTo>
                    <a:pt x="305" y="110"/>
                    <a:pt x="310" y="91"/>
                    <a:pt x="314" y="72"/>
                  </a:cubicBezTo>
                  <a:cubicBezTo>
                    <a:pt x="317" y="59"/>
                    <a:pt x="320" y="46"/>
                    <a:pt x="322" y="40"/>
                  </a:cubicBezTo>
                  <a:cubicBezTo>
                    <a:pt x="330" y="25"/>
                    <a:pt x="347" y="16"/>
                    <a:pt x="364" y="16"/>
                  </a:cubicBezTo>
                  <a:cubicBezTo>
                    <a:pt x="369" y="16"/>
                    <a:pt x="373" y="16"/>
                    <a:pt x="377" y="17"/>
                  </a:cubicBezTo>
                  <a:cubicBezTo>
                    <a:pt x="402" y="24"/>
                    <a:pt x="409" y="68"/>
                    <a:pt x="409" y="74"/>
                  </a:cubicBezTo>
                  <a:cubicBezTo>
                    <a:pt x="411" y="124"/>
                    <a:pt x="397" y="186"/>
                    <a:pt x="367" y="256"/>
                  </a:cubicBezTo>
                  <a:cubicBezTo>
                    <a:pt x="365" y="260"/>
                    <a:pt x="364" y="262"/>
                    <a:pt x="364" y="263"/>
                  </a:cubicBezTo>
                  <a:cubicBezTo>
                    <a:pt x="361" y="270"/>
                    <a:pt x="355" y="292"/>
                    <a:pt x="366" y="309"/>
                  </a:cubicBezTo>
                  <a:cubicBezTo>
                    <a:pt x="375" y="322"/>
                    <a:pt x="389" y="322"/>
                    <a:pt x="399" y="322"/>
                  </a:cubicBezTo>
                  <a:cubicBezTo>
                    <a:pt x="401" y="322"/>
                    <a:pt x="401" y="322"/>
                    <a:pt x="401" y="322"/>
                  </a:cubicBezTo>
                  <a:cubicBezTo>
                    <a:pt x="408" y="322"/>
                    <a:pt x="416" y="322"/>
                    <a:pt x="426" y="322"/>
                  </a:cubicBezTo>
                  <a:cubicBezTo>
                    <a:pt x="442" y="321"/>
                    <a:pt x="460" y="320"/>
                    <a:pt x="480" y="320"/>
                  </a:cubicBezTo>
                  <a:cubicBezTo>
                    <a:pt x="515" y="320"/>
                    <a:pt x="542" y="322"/>
                    <a:pt x="563" y="326"/>
                  </a:cubicBezTo>
                  <a:cubicBezTo>
                    <a:pt x="578" y="329"/>
                    <a:pt x="617" y="342"/>
                    <a:pt x="620" y="365"/>
                  </a:cubicBezTo>
                  <a:cubicBezTo>
                    <a:pt x="623" y="383"/>
                    <a:pt x="617" y="391"/>
                    <a:pt x="612" y="399"/>
                  </a:cubicBezTo>
                  <a:cubicBezTo>
                    <a:pt x="606" y="408"/>
                    <a:pt x="599" y="419"/>
                    <a:pt x="611" y="437"/>
                  </a:cubicBezTo>
                  <a:cubicBezTo>
                    <a:pt x="611" y="438"/>
                    <a:pt x="611" y="438"/>
                    <a:pt x="611" y="438"/>
                  </a:cubicBezTo>
                  <a:cubicBezTo>
                    <a:pt x="625" y="453"/>
                    <a:pt x="632" y="469"/>
                    <a:pt x="630" y="4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Dosis" pitchFamily="50" charset="0"/>
              </a:endParaRPr>
            </a:p>
          </p:txBody>
        </p:sp>
        <p:sp>
          <p:nvSpPr>
            <p:cNvPr id="61" name="Freeform 167"/>
            <p:cNvSpPr>
              <a:spLocks noEditPoints="1"/>
            </p:cNvSpPr>
            <p:nvPr/>
          </p:nvSpPr>
          <p:spPr bwMode="auto">
            <a:xfrm>
              <a:off x="5968932" y="2179610"/>
              <a:ext cx="108130" cy="239198"/>
            </a:xfrm>
            <a:custGeom>
              <a:avLst/>
              <a:gdLst>
                <a:gd name="T0" fmla="*/ 132 w 162"/>
                <a:gd name="T1" fmla="*/ 0 h 360"/>
                <a:gd name="T2" fmla="*/ 30 w 162"/>
                <a:gd name="T3" fmla="*/ 0 h 360"/>
                <a:gd name="T4" fmla="*/ 0 w 162"/>
                <a:gd name="T5" fmla="*/ 30 h 360"/>
                <a:gd name="T6" fmla="*/ 0 w 162"/>
                <a:gd name="T7" fmla="*/ 330 h 360"/>
                <a:gd name="T8" fmla="*/ 30 w 162"/>
                <a:gd name="T9" fmla="*/ 360 h 360"/>
                <a:gd name="T10" fmla="*/ 132 w 162"/>
                <a:gd name="T11" fmla="*/ 360 h 360"/>
                <a:gd name="T12" fmla="*/ 162 w 162"/>
                <a:gd name="T13" fmla="*/ 330 h 360"/>
                <a:gd name="T14" fmla="*/ 162 w 162"/>
                <a:gd name="T15" fmla="*/ 30 h 360"/>
                <a:gd name="T16" fmla="*/ 132 w 162"/>
                <a:gd name="T17" fmla="*/ 0 h 360"/>
                <a:gd name="T18" fmla="*/ 146 w 162"/>
                <a:gd name="T19" fmla="*/ 330 h 360"/>
                <a:gd name="T20" fmla="*/ 132 w 162"/>
                <a:gd name="T21" fmla="*/ 344 h 360"/>
                <a:gd name="T22" fmla="*/ 30 w 162"/>
                <a:gd name="T23" fmla="*/ 344 h 360"/>
                <a:gd name="T24" fmla="*/ 16 w 162"/>
                <a:gd name="T25" fmla="*/ 330 h 360"/>
                <a:gd name="T26" fmla="*/ 16 w 162"/>
                <a:gd name="T27" fmla="*/ 30 h 360"/>
                <a:gd name="T28" fmla="*/ 30 w 162"/>
                <a:gd name="T29" fmla="*/ 16 h 360"/>
                <a:gd name="T30" fmla="*/ 132 w 162"/>
                <a:gd name="T31" fmla="*/ 16 h 360"/>
                <a:gd name="T32" fmla="*/ 146 w 162"/>
                <a:gd name="T33" fmla="*/ 30 h 360"/>
                <a:gd name="T34" fmla="*/ 146 w 162"/>
                <a:gd name="T35" fmla="*/ 33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2" h="360">
                  <a:moveTo>
                    <a:pt x="132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4" y="0"/>
                    <a:pt x="0" y="14"/>
                    <a:pt x="0" y="30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0" y="347"/>
                    <a:pt x="14" y="360"/>
                    <a:pt x="30" y="360"/>
                  </a:cubicBezTo>
                  <a:cubicBezTo>
                    <a:pt x="132" y="360"/>
                    <a:pt x="132" y="360"/>
                    <a:pt x="132" y="360"/>
                  </a:cubicBezTo>
                  <a:cubicBezTo>
                    <a:pt x="148" y="360"/>
                    <a:pt x="162" y="347"/>
                    <a:pt x="162" y="330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2" y="14"/>
                    <a:pt x="148" y="0"/>
                    <a:pt x="132" y="0"/>
                  </a:cubicBezTo>
                  <a:close/>
                  <a:moveTo>
                    <a:pt x="146" y="330"/>
                  </a:moveTo>
                  <a:cubicBezTo>
                    <a:pt x="146" y="338"/>
                    <a:pt x="139" y="344"/>
                    <a:pt x="132" y="344"/>
                  </a:cubicBezTo>
                  <a:cubicBezTo>
                    <a:pt x="30" y="344"/>
                    <a:pt x="30" y="344"/>
                    <a:pt x="30" y="344"/>
                  </a:cubicBezTo>
                  <a:cubicBezTo>
                    <a:pt x="22" y="344"/>
                    <a:pt x="16" y="338"/>
                    <a:pt x="16" y="3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22"/>
                    <a:pt x="22" y="16"/>
                    <a:pt x="30" y="16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9" y="16"/>
                    <a:pt x="146" y="22"/>
                    <a:pt x="146" y="30"/>
                  </a:cubicBezTo>
                  <a:lnTo>
                    <a:pt x="146" y="3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Dosis" pitchFamily="50" charset="0"/>
              </a:endParaRPr>
            </a:p>
          </p:txBody>
        </p:sp>
        <p:sp>
          <p:nvSpPr>
            <p:cNvPr id="62" name="Freeform 168"/>
            <p:cNvSpPr>
              <a:spLocks noEditPoints="1"/>
            </p:cNvSpPr>
            <p:nvPr/>
          </p:nvSpPr>
          <p:spPr bwMode="auto">
            <a:xfrm>
              <a:off x="6003337" y="2206347"/>
              <a:ext cx="39320" cy="39320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44 h 60"/>
                <a:gd name="T12" fmla="*/ 16 w 60"/>
                <a:gd name="T13" fmla="*/ 30 h 60"/>
                <a:gd name="T14" fmla="*/ 30 w 60"/>
                <a:gd name="T15" fmla="*/ 16 h 60"/>
                <a:gd name="T16" fmla="*/ 44 w 60"/>
                <a:gd name="T17" fmla="*/ 30 h 60"/>
                <a:gd name="T18" fmla="*/ 30 w 60"/>
                <a:gd name="T19" fmla="*/ 4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4" y="0"/>
                    <a:pt x="0" y="13"/>
                    <a:pt x="0" y="30"/>
                  </a:cubicBezTo>
                  <a:cubicBezTo>
                    <a:pt x="0" y="46"/>
                    <a:pt x="14" y="60"/>
                    <a:pt x="30" y="60"/>
                  </a:cubicBezTo>
                  <a:cubicBezTo>
                    <a:pt x="47" y="60"/>
                    <a:pt x="60" y="46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44"/>
                  </a:moveTo>
                  <a:cubicBezTo>
                    <a:pt x="22" y="44"/>
                    <a:pt x="16" y="37"/>
                    <a:pt x="16" y="30"/>
                  </a:cubicBezTo>
                  <a:cubicBezTo>
                    <a:pt x="16" y="22"/>
                    <a:pt x="22" y="16"/>
                    <a:pt x="30" y="16"/>
                  </a:cubicBezTo>
                  <a:cubicBezTo>
                    <a:pt x="38" y="16"/>
                    <a:pt x="44" y="22"/>
                    <a:pt x="44" y="30"/>
                  </a:cubicBezTo>
                  <a:cubicBezTo>
                    <a:pt x="44" y="37"/>
                    <a:pt x="38" y="44"/>
                    <a:pt x="3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Dosis" pitchFamily="50" charset="0"/>
              </a:endParaRPr>
            </a:p>
          </p:txBody>
        </p:sp>
      </p:grpSp>
      <p:sp>
        <p:nvSpPr>
          <p:cNvPr id="63" name="Text Placeholder 4"/>
          <p:cNvSpPr>
            <a:spLocks noGrp="1"/>
          </p:cNvSpPr>
          <p:nvPr>
            <p:ph type="body" sz="quarter" idx="49" hasCustomPrompt="1"/>
          </p:nvPr>
        </p:nvSpPr>
        <p:spPr>
          <a:xfrm>
            <a:off x="1691680" y="2612309"/>
            <a:ext cx="2664296" cy="517400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50" hasCustomPrompt="1"/>
          </p:nvPr>
        </p:nvSpPr>
        <p:spPr>
          <a:xfrm>
            <a:off x="1691680" y="3213909"/>
            <a:ext cx="2664296" cy="517400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51" hasCustomPrompt="1"/>
          </p:nvPr>
        </p:nvSpPr>
        <p:spPr>
          <a:xfrm>
            <a:off x="1691680" y="3857675"/>
            <a:ext cx="2664296" cy="517400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52" hasCustomPrompt="1"/>
          </p:nvPr>
        </p:nvSpPr>
        <p:spPr>
          <a:xfrm>
            <a:off x="5723756" y="2612309"/>
            <a:ext cx="2664296" cy="517400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67" name="Text Placeholder 4"/>
          <p:cNvSpPr>
            <a:spLocks noGrp="1"/>
          </p:cNvSpPr>
          <p:nvPr>
            <p:ph type="body" sz="quarter" idx="53" hasCustomPrompt="1"/>
          </p:nvPr>
        </p:nvSpPr>
        <p:spPr>
          <a:xfrm>
            <a:off x="5723756" y="3213909"/>
            <a:ext cx="2664296" cy="517400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68" name="Text Placeholder 4"/>
          <p:cNvSpPr>
            <a:spLocks noGrp="1"/>
          </p:cNvSpPr>
          <p:nvPr>
            <p:ph type="body" sz="quarter" idx="54" hasCustomPrompt="1"/>
          </p:nvPr>
        </p:nvSpPr>
        <p:spPr>
          <a:xfrm>
            <a:off x="5723756" y="3857675"/>
            <a:ext cx="2664296" cy="517400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710566" y="2210869"/>
            <a:ext cx="2429386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 userDrawn="1"/>
        </p:nvCxnSpPr>
        <p:spPr>
          <a:xfrm>
            <a:off x="5794896" y="2210869"/>
            <a:ext cx="242938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3345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’s and Don'ts Checkli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noProof="0" dirty="0"/>
              <a:t>Do’s and Don'ts Checklist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0096-E2FA-4C53-8FFA-C198FACBBC31}" type="datetimeFigureOut">
              <a:rPr lang="en-US" noProof="0" smtClean="0"/>
              <a:t>2/4/22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EB2CE-F8EE-47A0-A8D1-750600A2965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30" name="Oval 5"/>
          <p:cNvSpPr>
            <a:spLocks noChangeArrowheads="1"/>
          </p:cNvSpPr>
          <p:nvPr userDrawn="1"/>
        </p:nvSpPr>
        <p:spPr bwMode="auto">
          <a:xfrm>
            <a:off x="1098453" y="2177603"/>
            <a:ext cx="373510" cy="37351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53" name="Text Placeholder 4"/>
          <p:cNvSpPr>
            <a:spLocks noGrp="1"/>
          </p:cNvSpPr>
          <p:nvPr>
            <p:ph type="body" sz="quarter" idx="47" hasCustomPrompt="1"/>
          </p:nvPr>
        </p:nvSpPr>
        <p:spPr>
          <a:xfrm>
            <a:off x="1583494" y="1225330"/>
            <a:ext cx="2376264" cy="695708"/>
          </a:xfrm>
        </p:spPr>
        <p:txBody>
          <a:bodyPr anchor="ctr">
            <a:noAutofit/>
          </a:bodyPr>
          <a:lstStyle>
            <a:lvl1pPr marL="0" indent="0" algn="l">
              <a:buNone/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The Do’s</a:t>
            </a:r>
          </a:p>
        </p:txBody>
      </p:sp>
      <p:sp>
        <p:nvSpPr>
          <p:cNvPr id="54" name="Text Placeholder 4"/>
          <p:cNvSpPr>
            <a:spLocks noGrp="1"/>
          </p:cNvSpPr>
          <p:nvPr>
            <p:ph type="body" sz="quarter" idx="48" hasCustomPrompt="1"/>
          </p:nvPr>
        </p:nvSpPr>
        <p:spPr>
          <a:xfrm>
            <a:off x="5667824" y="1225330"/>
            <a:ext cx="2376264" cy="695708"/>
          </a:xfrm>
        </p:spPr>
        <p:txBody>
          <a:bodyPr anchor="ctr">
            <a:noAutofit/>
          </a:bodyPr>
          <a:lstStyle>
            <a:lvl1pPr marL="0" indent="0" algn="l">
              <a:buNone/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The Don'ts</a:t>
            </a:r>
          </a:p>
        </p:txBody>
      </p:sp>
      <p:grpSp>
        <p:nvGrpSpPr>
          <p:cNvPr id="55" name="Group 54"/>
          <p:cNvGrpSpPr/>
          <p:nvPr userDrawn="1"/>
        </p:nvGrpSpPr>
        <p:grpSpPr>
          <a:xfrm>
            <a:off x="971600" y="1259238"/>
            <a:ext cx="504948" cy="455356"/>
            <a:chOff x="5968932" y="1937135"/>
            <a:chExt cx="550482" cy="496418"/>
          </a:xfrm>
          <a:solidFill>
            <a:schemeClr val="accent4"/>
          </a:solidFill>
        </p:grpSpPr>
        <p:sp>
          <p:nvSpPr>
            <p:cNvPr id="56" name="Freeform 166"/>
            <p:cNvSpPr>
              <a:spLocks noEditPoints="1"/>
            </p:cNvSpPr>
            <p:nvPr/>
          </p:nvSpPr>
          <p:spPr bwMode="auto">
            <a:xfrm>
              <a:off x="6090169" y="1937135"/>
              <a:ext cx="429245" cy="496418"/>
            </a:xfrm>
            <a:custGeom>
              <a:avLst/>
              <a:gdLst>
                <a:gd name="T0" fmla="*/ 625 w 647"/>
                <a:gd name="T1" fmla="*/ 408 h 748"/>
                <a:gd name="T2" fmla="*/ 566 w 647"/>
                <a:gd name="T3" fmla="*/ 311 h 748"/>
                <a:gd name="T4" fmla="*/ 426 w 647"/>
                <a:gd name="T5" fmla="*/ 306 h 748"/>
                <a:gd name="T6" fmla="*/ 399 w 647"/>
                <a:gd name="T7" fmla="*/ 306 h 748"/>
                <a:gd name="T8" fmla="*/ 379 w 647"/>
                <a:gd name="T9" fmla="*/ 268 h 748"/>
                <a:gd name="T10" fmla="*/ 425 w 647"/>
                <a:gd name="T11" fmla="*/ 73 h 748"/>
                <a:gd name="T12" fmla="*/ 364 w 647"/>
                <a:gd name="T13" fmla="*/ 0 h 748"/>
                <a:gd name="T14" fmla="*/ 307 w 647"/>
                <a:gd name="T15" fmla="*/ 35 h 748"/>
                <a:gd name="T16" fmla="*/ 287 w 647"/>
                <a:gd name="T17" fmla="*/ 113 h 748"/>
                <a:gd name="T18" fmla="*/ 235 w 647"/>
                <a:gd name="T19" fmla="*/ 213 h 748"/>
                <a:gd name="T20" fmla="*/ 192 w 647"/>
                <a:gd name="T21" fmla="*/ 285 h 748"/>
                <a:gd name="T22" fmla="*/ 25 w 647"/>
                <a:gd name="T23" fmla="*/ 393 h 748"/>
                <a:gd name="T24" fmla="*/ 0 w 647"/>
                <a:gd name="T25" fmla="*/ 670 h 748"/>
                <a:gd name="T26" fmla="*/ 204 w 647"/>
                <a:gd name="T27" fmla="*/ 717 h 748"/>
                <a:gd name="T28" fmla="*/ 381 w 647"/>
                <a:gd name="T29" fmla="*/ 748 h 748"/>
                <a:gd name="T30" fmla="*/ 572 w 647"/>
                <a:gd name="T31" fmla="*/ 711 h 748"/>
                <a:gd name="T32" fmla="*/ 588 w 647"/>
                <a:gd name="T33" fmla="*/ 644 h 748"/>
                <a:gd name="T34" fmla="*/ 626 w 647"/>
                <a:gd name="T35" fmla="*/ 583 h 748"/>
                <a:gd name="T36" fmla="*/ 615 w 647"/>
                <a:gd name="T37" fmla="*/ 538 h 748"/>
                <a:gd name="T38" fmla="*/ 627 w 647"/>
                <a:gd name="T39" fmla="*/ 522 h 748"/>
                <a:gd name="T40" fmla="*/ 624 w 647"/>
                <a:gd name="T41" fmla="*/ 428 h 748"/>
                <a:gd name="T42" fmla="*/ 617 w 647"/>
                <a:gd name="T43" fmla="*/ 509 h 748"/>
                <a:gd name="T44" fmla="*/ 606 w 647"/>
                <a:gd name="T45" fmla="*/ 569 h 748"/>
                <a:gd name="T46" fmla="*/ 593 w 647"/>
                <a:gd name="T47" fmla="*/ 616 h 748"/>
                <a:gd name="T48" fmla="*/ 573 w 647"/>
                <a:gd name="T49" fmla="*/ 647 h 748"/>
                <a:gd name="T50" fmla="*/ 563 w 647"/>
                <a:gd name="T51" fmla="*/ 698 h 748"/>
                <a:gd name="T52" fmla="*/ 217 w 647"/>
                <a:gd name="T53" fmla="*/ 705 h 748"/>
                <a:gd name="T54" fmla="*/ 25 w 647"/>
                <a:gd name="T55" fmla="*/ 680 h 748"/>
                <a:gd name="T56" fmla="*/ 16 w 647"/>
                <a:gd name="T57" fmla="*/ 420 h 748"/>
                <a:gd name="T58" fmla="*/ 154 w 647"/>
                <a:gd name="T59" fmla="*/ 382 h 748"/>
                <a:gd name="T60" fmla="*/ 225 w 647"/>
                <a:gd name="T61" fmla="*/ 253 h 748"/>
                <a:gd name="T62" fmla="*/ 266 w 647"/>
                <a:gd name="T63" fmla="*/ 198 h 748"/>
                <a:gd name="T64" fmla="*/ 314 w 647"/>
                <a:gd name="T65" fmla="*/ 72 h 748"/>
                <a:gd name="T66" fmla="*/ 364 w 647"/>
                <a:gd name="T67" fmla="*/ 16 h 748"/>
                <a:gd name="T68" fmla="*/ 409 w 647"/>
                <a:gd name="T69" fmla="*/ 74 h 748"/>
                <a:gd name="T70" fmla="*/ 364 w 647"/>
                <a:gd name="T71" fmla="*/ 263 h 748"/>
                <a:gd name="T72" fmla="*/ 399 w 647"/>
                <a:gd name="T73" fmla="*/ 322 h 748"/>
                <a:gd name="T74" fmla="*/ 426 w 647"/>
                <a:gd name="T75" fmla="*/ 322 h 748"/>
                <a:gd name="T76" fmla="*/ 563 w 647"/>
                <a:gd name="T77" fmla="*/ 326 h 748"/>
                <a:gd name="T78" fmla="*/ 612 w 647"/>
                <a:gd name="T79" fmla="*/ 399 h 748"/>
                <a:gd name="T80" fmla="*/ 611 w 647"/>
                <a:gd name="T81" fmla="*/ 438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7" h="748">
                  <a:moveTo>
                    <a:pt x="624" y="428"/>
                  </a:moveTo>
                  <a:cubicBezTo>
                    <a:pt x="618" y="419"/>
                    <a:pt x="620" y="416"/>
                    <a:pt x="625" y="408"/>
                  </a:cubicBezTo>
                  <a:cubicBezTo>
                    <a:pt x="631" y="399"/>
                    <a:pt x="639" y="387"/>
                    <a:pt x="636" y="363"/>
                  </a:cubicBezTo>
                  <a:cubicBezTo>
                    <a:pt x="631" y="324"/>
                    <a:pt x="569" y="311"/>
                    <a:pt x="566" y="311"/>
                  </a:cubicBezTo>
                  <a:cubicBezTo>
                    <a:pt x="544" y="307"/>
                    <a:pt x="516" y="304"/>
                    <a:pt x="480" y="304"/>
                  </a:cubicBezTo>
                  <a:cubicBezTo>
                    <a:pt x="460" y="304"/>
                    <a:pt x="441" y="305"/>
                    <a:pt x="426" y="306"/>
                  </a:cubicBezTo>
                  <a:cubicBezTo>
                    <a:pt x="416" y="306"/>
                    <a:pt x="407" y="306"/>
                    <a:pt x="401" y="306"/>
                  </a:cubicBezTo>
                  <a:cubicBezTo>
                    <a:pt x="399" y="306"/>
                    <a:pt x="399" y="306"/>
                    <a:pt x="399" y="306"/>
                  </a:cubicBezTo>
                  <a:cubicBezTo>
                    <a:pt x="389" y="306"/>
                    <a:pt x="383" y="306"/>
                    <a:pt x="379" y="300"/>
                  </a:cubicBezTo>
                  <a:cubicBezTo>
                    <a:pt x="374" y="292"/>
                    <a:pt x="375" y="278"/>
                    <a:pt x="379" y="268"/>
                  </a:cubicBezTo>
                  <a:cubicBezTo>
                    <a:pt x="379" y="267"/>
                    <a:pt x="380" y="265"/>
                    <a:pt x="381" y="262"/>
                  </a:cubicBezTo>
                  <a:cubicBezTo>
                    <a:pt x="393" y="235"/>
                    <a:pt x="428" y="153"/>
                    <a:pt x="425" y="73"/>
                  </a:cubicBezTo>
                  <a:cubicBezTo>
                    <a:pt x="425" y="63"/>
                    <a:pt x="416" y="12"/>
                    <a:pt x="381" y="2"/>
                  </a:cubicBezTo>
                  <a:cubicBezTo>
                    <a:pt x="376" y="0"/>
                    <a:pt x="370" y="0"/>
                    <a:pt x="364" y="0"/>
                  </a:cubicBezTo>
                  <a:cubicBezTo>
                    <a:pt x="341" y="0"/>
                    <a:pt x="319" y="13"/>
                    <a:pt x="307" y="33"/>
                  </a:cubicBezTo>
                  <a:cubicBezTo>
                    <a:pt x="307" y="35"/>
                    <a:pt x="307" y="35"/>
                    <a:pt x="307" y="35"/>
                  </a:cubicBezTo>
                  <a:cubicBezTo>
                    <a:pt x="305" y="40"/>
                    <a:pt x="302" y="53"/>
                    <a:pt x="298" y="68"/>
                  </a:cubicBezTo>
                  <a:cubicBezTo>
                    <a:pt x="294" y="86"/>
                    <a:pt x="290" y="106"/>
                    <a:pt x="287" y="113"/>
                  </a:cubicBezTo>
                  <a:cubicBezTo>
                    <a:pt x="276" y="142"/>
                    <a:pt x="269" y="162"/>
                    <a:pt x="252" y="190"/>
                  </a:cubicBezTo>
                  <a:cubicBezTo>
                    <a:pt x="250" y="193"/>
                    <a:pt x="242" y="203"/>
                    <a:pt x="235" y="213"/>
                  </a:cubicBezTo>
                  <a:cubicBezTo>
                    <a:pt x="225" y="225"/>
                    <a:pt x="215" y="239"/>
                    <a:pt x="211" y="245"/>
                  </a:cubicBezTo>
                  <a:cubicBezTo>
                    <a:pt x="205" y="255"/>
                    <a:pt x="199" y="270"/>
                    <a:pt x="192" y="285"/>
                  </a:cubicBezTo>
                  <a:cubicBezTo>
                    <a:pt x="179" y="315"/>
                    <a:pt x="162" y="354"/>
                    <a:pt x="143" y="370"/>
                  </a:cubicBezTo>
                  <a:cubicBezTo>
                    <a:pt x="122" y="388"/>
                    <a:pt x="105" y="390"/>
                    <a:pt x="25" y="393"/>
                  </a:cubicBezTo>
                  <a:cubicBezTo>
                    <a:pt x="11" y="394"/>
                    <a:pt x="0" y="405"/>
                    <a:pt x="0" y="42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0" y="684"/>
                    <a:pt x="11" y="696"/>
                    <a:pt x="25" y="696"/>
                  </a:cubicBezTo>
                  <a:cubicBezTo>
                    <a:pt x="160" y="697"/>
                    <a:pt x="188" y="709"/>
                    <a:pt x="204" y="717"/>
                  </a:cubicBezTo>
                  <a:cubicBezTo>
                    <a:pt x="207" y="718"/>
                    <a:pt x="209" y="719"/>
                    <a:pt x="211" y="720"/>
                  </a:cubicBezTo>
                  <a:cubicBezTo>
                    <a:pt x="271" y="743"/>
                    <a:pt x="336" y="748"/>
                    <a:pt x="381" y="748"/>
                  </a:cubicBezTo>
                  <a:cubicBezTo>
                    <a:pt x="381" y="748"/>
                    <a:pt x="381" y="748"/>
                    <a:pt x="381" y="748"/>
                  </a:cubicBezTo>
                  <a:cubicBezTo>
                    <a:pt x="459" y="748"/>
                    <a:pt x="537" y="733"/>
                    <a:pt x="572" y="711"/>
                  </a:cubicBezTo>
                  <a:cubicBezTo>
                    <a:pt x="602" y="690"/>
                    <a:pt x="596" y="670"/>
                    <a:pt x="591" y="655"/>
                  </a:cubicBezTo>
                  <a:cubicBezTo>
                    <a:pt x="590" y="651"/>
                    <a:pt x="589" y="648"/>
                    <a:pt x="588" y="644"/>
                  </a:cubicBezTo>
                  <a:cubicBezTo>
                    <a:pt x="588" y="642"/>
                    <a:pt x="594" y="635"/>
                    <a:pt x="601" y="630"/>
                  </a:cubicBezTo>
                  <a:cubicBezTo>
                    <a:pt x="625" y="618"/>
                    <a:pt x="626" y="592"/>
                    <a:pt x="626" y="583"/>
                  </a:cubicBezTo>
                  <a:cubicBezTo>
                    <a:pt x="627" y="576"/>
                    <a:pt x="624" y="570"/>
                    <a:pt x="621" y="563"/>
                  </a:cubicBezTo>
                  <a:cubicBezTo>
                    <a:pt x="618" y="556"/>
                    <a:pt x="615" y="547"/>
                    <a:pt x="615" y="538"/>
                  </a:cubicBezTo>
                  <a:cubicBezTo>
                    <a:pt x="615" y="537"/>
                    <a:pt x="616" y="529"/>
                    <a:pt x="626" y="522"/>
                  </a:cubicBezTo>
                  <a:cubicBezTo>
                    <a:pt x="627" y="522"/>
                    <a:pt x="627" y="522"/>
                    <a:pt x="627" y="522"/>
                  </a:cubicBezTo>
                  <a:cubicBezTo>
                    <a:pt x="635" y="516"/>
                    <a:pt x="644" y="503"/>
                    <a:pt x="646" y="485"/>
                  </a:cubicBezTo>
                  <a:cubicBezTo>
                    <a:pt x="647" y="472"/>
                    <a:pt x="644" y="451"/>
                    <a:pt x="624" y="428"/>
                  </a:cubicBezTo>
                  <a:close/>
                  <a:moveTo>
                    <a:pt x="630" y="483"/>
                  </a:moveTo>
                  <a:cubicBezTo>
                    <a:pt x="629" y="497"/>
                    <a:pt x="621" y="506"/>
                    <a:pt x="617" y="509"/>
                  </a:cubicBezTo>
                  <a:cubicBezTo>
                    <a:pt x="601" y="520"/>
                    <a:pt x="599" y="534"/>
                    <a:pt x="599" y="538"/>
                  </a:cubicBezTo>
                  <a:cubicBezTo>
                    <a:pt x="599" y="550"/>
                    <a:pt x="603" y="560"/>
                    <a:pt x="606" y="569"/>
                  </a:cubicBezTo>
                  <a:cubicBezTo>
                    <a:pt x="608" y="574"/>
                    <a:pt x="610" y="579"/>
                    <a:pt x="610" y="582"/>
                  </a:cubicBezTo>
                  <a:cubicBezTo>
                    <a:pt x="610" y="595"/>
                    <a:pt x="607" y="609"/>
                    <a:pt x="593" y="616"/>
                  </a:cubicBezTo>
                  <a:cubicBezTo>
                    <a:pt x="592" y="616"/>
                    <a:pt x="592" y="616"/>
                    <a:pt x="592" y="616"/>
                  </a:cubicBezTo>
                  <a:cubicBezTo>
                    <a:pt x="588" y="619"/>
                    <a:pt x="569" y="632"/>
                    <a:pt x="573" y="647"/>
                  </a:cubicBezTo>
                  <a:cubicBezTo>
                    <a:pt x="573" y="652"/>
                    <a:pt x="575" y="656"/>
                    <a:pt x="576" y="660"/>
                  </a:cubicBezTo>
                  <a:cubicBezTo>
                    <a:pt x="581" y="674"/>
                    <a:pt x="584" y="683"/>
                    <a:pt x="563" y="698"/>
                  </a:cubicBezTo>
                  <a:cubicBezTo>
                    <a:pt x="536" y="715"/>
                    <a:pt x="465" y="732"/>
                    <a:pt x="381" y="732"/>
                  </a:cubicBezTo>
                  <a:cubicBezTo>
                    <a:pt x="338" y="732"/>
                    <a:pt x="274" y="728"/>
                    <a:pt x="217" y="705"/>
                  </a:cubicBezTo>
                  <a:cubicBezTo>
                    <a:pt x="215" y="704"/>
                    <a:pt x="213" y="703"/>
                    <a:pt x="211" y="702"/>
                  </a:cubicBezTo>
                  <a:cubicBezTo>
                    <a:pt x="192" y="694"/>
                    <a:pt x="163" y="681"/>
                    <a:pt x="25" y="680"/>
                  </a:cubicBezTo>
                  <a:cubicBezTo>
                    <a:pt x="20" y="680"/>
                    <a:pt x="16" y="676"/>
                    <a:pt x="16" y="670"/>
                  </a:cubicBezTo>
                  <a:cubicBezTo>
                    <a:pt x="16" y="420"/>
                    <a:pt x="16" y="420"/>
                    <a:pt x="16" y="420"/>
                  </a:cubicBezTo>
                  <a:cubicBezTo>
                    <a:pt x="16" y="414"/>
                    <a:pt x="21" y="409"/>
                    <a:pt x="26" y="409"/>
                  </a:cubicBezTo>
                  <a:cubicBezTo>
                    <a:pt x="104" y="406"/>
                    <a:pt x="128" y="405"/>
                    <a:pt x="154" y="382"/>
                  </a:cubicBezTo>
                  <a:cubicBezTo>
                    <a:pt x="175" y="363"/>
                    <a:pt x="192" y="325"/>
                    <a:pt x="207" y="291"/>
                  </a:cubicBezTo>
                  <a:cubicBezTo>
                    <a:pt x="213" y="276"/>
                    <a:pt x="220" y="262"/>
                    <a:pt x="225" y="253"/>
                  </a:cubicBezTo>
                  <a:cubicBezTo>
                    <a:pt x="228" y="247"/>
                    <a:pt x="239" y="234"/>
                    <a:pt x="248" y="222"/>
                  </a:cubicBezTo>
                  <a:cubicBezTo>
                    <a:pt x="256" y="212"/>
                    <a:pt x="263" y="203"/>
                    <a:pt x="266" y="198"/>
                  </a:cubicBezTo>
                  <a:cubicBezTo>
                    <a:pt x="284" y="169"/>
                    <a:pt x="291" y="149"/>
                    <a:pt x="302" y="118"/>
                  </a:cubicBezTo>
                  <a:cubicBezTo>
                    <a:pt x="305" y="110"/>
                    <a:pt x="310" y="91"/>
                    <a:pt x="314" y="72"/>
                  </a:cubicBezTo>
                  <a:cubicBezTo>
                    <a:pt x="317" y="59"/>
                    <a:pt x="320" y="46"/>
                    <a:pt x="322" y="40"/>
                  </a:cubicBezTo>
                  <a:cubicBezTo>
                    <a:pt x="330" y="25"/>
                    <a:pt x="347" y="16"/>
                    <a:pt x="364" y="16"/>
                  </a:cubicBezTo>
                  <a:cubicBezTo>
                    <a:pt x="369" y="16"/>
                    <a:pt x="373" y="16"/>
                    <a:pt x="377" y="17"/>
                  </a:cubicBezTo>
                  <a:cubicBezTo>
                    <a:pt x="402" y="24"/>
                    <a:pt x="409" y="68"/>
                    <a:pt x="409" y="74"/>
                  </a:cubicBezTo>
                  <a:cubicBezTo>
                    <a:pt x="411" y="124"/>
                    <a:pt x="397" y="186"/>
                    <a:pt x="367" y="256"/>
                  </a:cubicBezTo>
                  <a:cubicBezTo>
                    <a:pt x="365" y="260"/>
                    <a:pt x="364" y="262"/>
                    <a:pt x="364" y="263"/>
                  </a:cubicBezTo>
                  <a:cubicBezTo>
                    <a:pt x="361" y="270"/>
                    <a:pt x="355" y="292"/>
                    <a:pt x="366" y="309"/>
                  </a:cubicBezTo>
                  <a:cubicBezTo>
                    <a:pt x="375" y="322"/>
                    <a:pt x="389" y="322"/>
                    <a:pt x="399" y="322"/>
                  </a:cubicBezTo>
                  <a:cubicBezTo>
                    <a:pt x="401" y="322"/>
                    <a:pt x="401" y="322"/>
                    <a:pt x="401" y="322"/>
                  </a:cubicBezTo>
                  <a:cubicBezTo>
                    <a:pt x="408" y="322"/>
                    <a:pt x="416" y="322"/>
                    <a:pt x="426" y="322"/>
                  </a:cubicBezTo>
                  <a:cubicBezTo>
                    <a:pt x="442" y="321"/>
                    <a:pt x="460" y="320"/>
                    <a:pt x="480" y="320"/>
                  </a:cubicBezTo>
                  <a:cubicBezTo>
                    <a:pt x="515" y="320"/>
                    <a:pt x="542" y="322"/>
                    <a:pt x="563" y="326"/>
                  </a:cubicBezTo>
                  <a:cubicBezTo>
                    <a:pt x="578" y="329"/>
                    <a:pt x="617" y="342"/>
                    <a:pt x="620" y="365"/>
                  </a:cubicBezTo>
                  <a:cubicBezTo>
                    <a:pt x="623" y="383"/>
                    <a:pt x="617" y="391"/>
                    <a:pt x="612" y="399"/>
                  </a:cubicBezTo>
                  <a:cubicBezTo>
                    <a:pt x="606" y="408"/>
                    <a:pt x="599" y="419"/>
                    <a:pt x="611" y="437"/>
                  </a:cubicBezTo>
                  <a:cubicBezTo>
                    <a:pt x="611" y="438"/>
                    <a:pt x="611" y="438"/>
                    <a:pt x="611" y="438"/>
                  </a:cubicBezTo>
                  <a:cubicBezTo>
                    <a:pt x="625" y="453"/>
                    <a:pt x="632" y="469"/>
                    <a:pt x="630" y="4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Dosis" pitchFamily="50" charset="0"/>
              </a:endParaRPr>
            </a:p>
          </p:txBody>
        </p:sp>
        <p:sp>
          <p:nvSpPr>
            <p:cNvPr id="57" name="Freeform 167"/>
            <p:cNvSpPr>
              <a:spLocks noEditPoints="1"/>
            </p:cNvSpPr>
            <p:nvPr/>
          </p:nvSpPr>
          <p:spPr bwMode="auto">
            <a:xfrm>
              <a:off x="5968932" y="2179610"/>
              <a:ext cx="108130" cy="239198"/>
            </a:xfrm>
            <a:custGeom>
              <a:avLst/>
              <a:gdLst>
                <a:gd name="T0" fmla="*/ 132 w 162"/>
                <a:gd name="T1" fmla="*/ 0 h 360"/>
                <a:gd name="T2" fmla="*/ 30 w 162"/>
                <a:gd name="T3" fmla="*/ 0 h 360"/>
                <a:gd name="T4" fmla="*/ 0 w 162"/>
                <a:gd name="T5" fmla="*/ 30 h 360"/>
                <a:gd name="T6" fmla="*/ 0 w 162"/>
                <a:gd name="T7" fmla="*/ 330 h 360"/>
                <a:gd name="T8" fmla="*/ 30 w 162"/>
                <a:gd name="T9" fmla="*/ 360 h 360"/>
                <a:gd name="T10" fmla="*/ 132 w 162"/>
                <a:gd name="T11" fmla="*/ 360 h 360"/>
                <a:gd name="T12" fmla="*/ 162 w 162"/>
                <a:gd name="T13" fmla="*/ 330 h 360"/>
                <a:gd name="T14" fmla="*/ 162 w 162"/>
                <a:gd name="T15" fmla="*/ 30 h 360"/>
                <a:gd name="T16" fmla="*/ 132 w 162"/>
                <a:gd name="T17" fmla="*/ 0 h 360"/>
                <a:gd name="T18" fmla="*/ 146 w 162"/>
                <a:gd name="T19" fmla="*/ 330 h 360"/>
                <a:gd name="T20" fmla="*/ 132 w 162"/>
                <a:gd name="T21" fmla="*/ 344 h 360"/>
                <a:gd name="T22" fmla="*/ 30 w 162"/>
                <a:gd name="T23" fmla="*/ 344 h 360"/>
                <a:gd name="T24" fmla="*/ 16 w 162"/>
                <a:gd name="T25" fmla="*/ 330 h 360"/>
                <a:gd name="T26" fmla="*/ 16 w 162"/>
                <a:gd name="T27" fmla="*/ 30 h 360"/>
                <a:gd name="T28" fmla="*/ 30 w 162"/>
                <a:gd name="T29" fmla="*/ 16 h 360"/>
                <a:gd name="T30" fmla="*/ 132 w 162"/>
                <a:gd name="T31" fmla="*/ 16 h 360"/>
                <a:gd name="T32" fmla="*/ 146 w 162"/>
                <a:gd name="T33" fmla="*/ 30 h 360"/>
                <a:gd name="T34" fmla="*/ 146 w 162"/>
                <a:gd name="T35" fmla="*/ 33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2" h="360">
                  <a:moveTo>
                    <a:pt x="132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4" y="0"/>
                    <a:pt x="0" y="14"/>
                    <a:pt x="0" y="30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0" y="347"/>
                    <a:pt x="14" y="360"/>
                    <a:pt x="30" y="360"/>
                  </a:cubicBezTo>
                  <a:cubicBezTo>
                    <a:pt x="132" y="360"/>
                    <a:pt x="132" y="360"/>
                    <a:pt x="132" y="360"/>
                  </a:cubicBezTo>
                  <a:cubicBezTo>
                    <a:pt x="148" y="360"/>
                    <a:pt x="162" y="347"/>
                    <a:pt x="162" y="330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2" y="14"/>
                    <a:pt x="148" y="0"/>
                    <a:pt x="132" y="0"/>
                  </a:cubicBezTo>
                  <a:close/>
                  <a:moveTo>
                    <a:pt x="146" y="330"/>
                  </a:moveTo>
                  <a:cubicBezTo>
                    <a:pt x="146" y="338"/>
                    <a:pt x="139" y="344"/>
                    <a:pt x="132" y="344"/>
                  </a:cubicBezTo>
                  <a:cubicBezTo>
                    <a:pt x="30" y="344"/>
                    <a:pt x="30" y="344"/>
                    <a:pt x="30" y="344"/>
                  </a:cubicBezTo>
                  <a:cubicBezTo>
                    <a:pt x="22" y="344"/>
                    <a:pt x="16" y="338"/>
                    <a:pt x="16" y="3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22"/>
                    <a:pt x="22" y="16"/>
                    <a:pt x="30" y="16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9" y="16"/>
                    <a:pt x="146" y="22"/>
                    <a:pt x="146" y="30"/>
                  </a:cubicBezTo>
                  <a:lnTo>
                    <a:pt x="146" y="3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Dosis" pitchFamily="50" charset="0"/>
              </a:endParaRPr>
            </a:p>
          </p:txBody>
        </p:sp>
        <p:sp>
          <p:nvSpPr>
            <p:cNvPr id="58" name="Freeform 168"/>
            <p:cNvSpPr>
              <a:spLocks noEditPoints="1"/>
            </p:cNvSpPr>
            <p:nvPr/>
          </p:nvSpPr>
          <p:spPr bwMode="auto">
            <a:xfrm>
              <a:off x="6003337" y="2359827"/>
              <a:ext cx="39320" cy="39320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44 h 60"/>
                <a:gd name="T12" fmla="*/ 16 w 60"/>
                <a:gd name="T13" fmla="*/ 30 h 60"/>
                <a:gd name="T14" fmla="*/ 30 w 60"/>
                <a:gd name="T15" fmla="*/ 16 h 60"/>
                <a:gd name="T16" fmla="*/ 44 w 60"/>
                <a:gd name="T17" fmla="*/ 30 h 60"/>
                <a:gd name="T18" fmla="*/ 30 w 60"/>
                <a:gd name="T19" fmla="*/ 4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4" y="0"/>
                    <a:pt x="0" y="13"/>
                    <a:pt x="0" y="30"/>
                  </a:cubicBezTo>
                  <a:cubicBezTo>
                    <a:pt x="0" y="46"/>
                    <a:pt x="14" y="60"/>
                    <a:pt x="30" y="60"/>
                  </a:cubicBezTo>
                  <a:cubicBezTo>
                    <a:pt x="47" y="60"/>
                    <a:pt x="60" y="46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44"/>
                  </a:moveTo>
                  <a:cubicBezTo>
                    <a:pt x="22" y="44"/>
                    <a:pt x="16" y="37"/>
                    <a:pt x="16" y="30"/>
                  </a:cubicBezTo>
                  <a:cubicBezTo>
                    <a:pt x="16" y="22"/>
                    <a:pt x="22" y="16"/>
                    <a:pt x="30" y="16"/>
                  </a:cubicBezTo>
                  <a:cubicBezTo>
                    <a:pt x="38" y="16"/>
                    <a:pt x="44" y="22"/>
                    <a:pt x="44" y="30"/>
                  </a:cubicBezTo>
                  <a:cubicBezTo>
                    <a:pt x="44" y="37"/>
                    <a:pt x="38" y="44"/>
                    <a:pt x="3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Dosis" pitchFamily="50" charset="0"/>
              </a:endParaRPr>
            </a:p>
          </p:txBody>
        </p:sp>
      </p:grpSp>
      <p:grpSp>
        <p:nvGrpSpPr>
          <p:cNvPr id="59" name="Group 58"/>
          <p:cNvGrpSpPr/>
          <p:nvPr userDrawn="1"/>
        </p:nvGrpSpPr>
        <p:grpSpPr>
          <a:xfrm flipV="1">
            <a:off x="5055930" y="1450168"/>
            <a:ext cx="504948" cy="455356"/>
            <a:chOff x="5968932" y="1937135"/>
            <a:chExt cx="550482" cy="496418"/>
          </a:xfrm>
          <a:solidFill>
            <a:schemeClr val="accent1"/>
          </a:solidFill>
        </p:grpSpPr>
        <p:sp>
          <p:nvSpPr>
            <p:cNvPr id="60" name="Freeform 166"/>
            <p:cNvSpPr>
              <a:spLocks noEditPoints="1"/>
            </p:cNvSpPr>
            <p:nvPr/>
          </p:nvSpPr>
          <p:spPr bwMode="auto">
            <a:xfrm>
              <a:off x="6090169" y="1937135"/>
              <a:ext cx="429245" cy="496418"/>
            </a:xfrm>
            <a:custGeom>
              <a:avLst/>
              <a:gdLst>
                <a:gd name="T0" fmla="*/ 625 w 647"/>
                <a:gd name="T1" fmla="*/ 408 h 748"/>
                <a:gd name="T2" fmla="*/ 566 w 647"/>
                <a:gd name="T3" fmla="*/ 311 h 748"/>
                <a:gd name="T4" fmla="*/ 426 w 647"/>
                <a:gd name="T5" fmla="*/ 306 h 748"/>
                <a:gd name="T6" fmla="*/ 399 w 647"/>
                <a:gd name="T7" fmla="*/ 306 h 748"/>
                <a:gd name="T8" fmla="*/ 379 w 647"/>
                <a:gd name="T9" fmla="*/ 268 h 748"/>
                <a:gd name="T10" fmla="*/ 425 w 647"/>
                <a:gd name="T11" fmla="*/ 73 h 748"/>
                <a:gd name="T12" fmla="*/ 364 w 647"/>
                <a:gd name="T13" fmla="*/ 0 h 748"/>
                <a:gd name="T14" fmla="*/ 307 w 647"/>
                <a:gd name="T15" fmla="*/ 35 h 748"/>
                <a:gd name="T16" fmla="*/ 287 w 647"/>
                <a:gd name="T17" fmla="*/ 113 h 748"/>
                <a:gd name="T18" fmla="*/ 235 w 647"/>
                <a:gd name="T19" fmla="*/ 213 h 748"/>
                <a:gd name="T20" fmla="*/ 192 w 647"/>
                <a:gd name="T21" fmla="*/ 285 h 748"/>
                <a:gd name="T22" fmla="*/ 25 w 647"/>
                <a:gd name="T23" fmla="*/ 393 h 748"/>
                <a:gd name="T24" fmla="*/ 0 w 647"/>
                <a:gd name="T25" fmla="*/ 670 h 748"/>
                <a:gd name="T26" fmla="*/ 204 w 647"/>
                <a:gd name="T27" fmla="*/ 717 h 748"/>
                <a:gd name="T28" fmla="*/ 381 w 647"/>
                <a:gd name="T29" fmla="*/ 748 h 748"/>
                <a:gd name="T30" fmla="*/ 572 w 647"/>
                <a:gd name="T31" fmla="*/ 711 h 748"/>
                <a:gd name="T32" fmla="*/ 588 w 647"/>
                <a:gd name="T33" fmla="*/ 644 h 748"/>
                <a:gd name="T34" fmla="*/ 626 w 647"/>
                <a:gd name="T35" fmla="*/ 583 h 748"/>
                <a:gd name="T36" fmla="*/ 615 w 647"/>
                <a:gd name="T37" fmla="*/ 538 h 748"/>
                <a:gd name="T38" fmla="*/ 627 w 647"/>
                <a:gd name="T39" fmla="*/ 522 h 748"/>
                <a:gd name="T40" fmla="*/ 624 w 647"/>
                <a:gd name="T41" fmla="*/ 428 h 748"/>
                <a:gd name="T42" fmla="*/ 617 w 647"/>
                <a:gd name="T43" fmla="*/ 509 h 748"/>
                <a:gd name="T44" fmla="*/ 606 w 647"/>
                <a:gd name="T45" fmla="*/ 569 h 748"/>
                <a:gd name="T46" fmla="*/ 593 w 647"/>
                <a:gd name="T47" fmla="*/ 616 h 748"/>
                <a:gd name="T48" fmla="*/ 573 w 647"/>
                <a:gd name="T49" fmla="*/ 647 h 748"/>
                <a:gd name="T50" fmla="*/ 563 w 647"/>
                <a:gd name="T51" fmla="*/ 698 h 748"/>
                <a:gd name="T52" fmla="*/ 217 w 647"/>
                <a:gd name="T53" fmla="*/ 705 h 748"/>
                <a:gd name="T54" fmla="*/ 25 w 647"/>
                <a:gd name="T55" fmla="*/ 680 h 748"/>
                <a:gd name="T56" fmla="*/ 16 w 647"/>
                <a:gd name="T57" fmla="*/ 420 h 748"/>
                <a:gd name="T58" fmla="*/ 154 w 647"/>
                <a:gd name="T59" fmla="*/ 382 h 748"/>
                <a:gd name="T60" fmla="*/ 225 w 647"/>
                <a:gd name="T61" fmla="*/ 253 h 748"/>
                <a:gd name="T62" fmla="*/ 266 w 647"/>
                <a:gd name="T63" fmla="*/ 198 h 748"/>
                <a:gd name="T64" fmla="*/ 314 w 647"/>
                <a:gd name="T65" fmla="*/ 72 h 748"/>
                <a:gd name="T66" fmla="*/ 364 w 647"/>
                <a:gd name="T67" fmla="*/ 16 h 748"/>
                <a:gd name="T68" fmla="*/ 409 w 647"/>
                <a:gd name="T69" fmla="*/ 74 h 748"/>
                <a:gd name="T70" fmla="*/ 364 w 647"/>
                <a:gd name="T71" fmla="*/ 263 h 748"/>
                <a:gd name="T72" fmla="*/ 399 w 647"/>
                <a:gd name="T73" fmla="*/ 322 h 748"/>
                <a:gd name="T74" fmla="*/ 426 w 647"/>
                <a:gd name="T75" fmla="*/ 322 h 748"/>
                <a:gd name="T76" fmla="*/ 563 w 647"/>
                <a:gd name="T77" fmla="*/ 326 h 748"/>
                <a:gd name="T78" fmla="*/ 612 w 647"/>
                <a:gd name="T79" fmla="*/ 399 h 748"/>
                <a:gd name="T80" fmla="*/ 611 w 647"/>
                <a:gd name="T81" fmla="*/ 438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7" h="748">
                  <a:moveTo>
                    <a:pt x="624" y="428"/>
                  </a:moveTo>
                  <a:cubicBezTo>
                    <a:pt x="618" y="419"/>
                    <a:pt x="620" y="416"/>
                    <a:pt x="625" y="408"/>
                  </a:cubicBezTo>
                  <a:cubicBezTo>
                    <a:pt x="631" y="399"/>
                    <a:pt x="639" y="387"/>
                    <a:pt x="636" y="363"/>
                  </a:cubicBezTo>
                  <a:cubicBezTo>
                    <a:pt x="631" y="324"/>
                    <a:pt x="569" y="311"/>
                    <a:pt x="566" y="311"/>
                  </a:cubicBezTo>
                  <a:cubicBezTo>
                    <a:pt x="544" y="307"/>
                    <a:pt x="516" y="304"/>
                    <a:pt x="480" y="304"/>
                  </a:cubicBezTo>
                  <a:cubicBezTo>
                    <a:pt x="460" y="304"/>
                    <a:pt x="441" y="305"/>
                    <a:pt x="426" y="306"/>
                  </a:cubicBezTo>
                  <a:cubicBezTo>
                    <a:pt x="416" y="306"/>
                    <a:pt x="407" y="306"/>
                    <a:pt x="401" y="306"/>
                  </a:cubicBezTo>
                  <a:cubicBezTo>
                    <a:pt x="399" y="306"/>
                    <a:pt x="399" y="306"/>
                    <a:pt x="399" y="306"/>
                  </a:cubicBezTo>
                  <a:cubicBezTo>
                    <a:pt x="389" y="306"/>
                    <a:pt x="383" y="306"/>
                    <a:pt x="379" y="300"/>
                  </a:cubicBezTo>
                  <a:cubicBezTo>
                    <a:pt x="374" y="292"/>
                    <a:pt x="375" y="278"/>
                    <a:pt x="379" y="268"/>
                  </a:cubicBezTo>
                  <a:cubicBezTo>
                    <a:pt x="379" y="267"/>
                    <a:pt x="380" y="265"/>
                    <a:pt x="381" y="262"/>
                  </a:cubicBezTo>
                  <a:cubicBezTo>
                    <a:pt x="393" y="235"/>
                    <a:pt x="428" y="153"/>
                    <a:pt x="425" y="73"/>
                  </a:cubicBezTo>
                  <a:cubicBezTo>
                    <a:pt x="425" y="63"/>
                    <a:pt x="416" y="12"/>
                    <a:pt x="381" y="2"/>
                  </a:cubicBezTo>
                  <a:cubicBezTo>
                    <a:pt x="376" y="0"/>
                    <a:pt x="370" y="0"/>
                    <a:pt x="364" y="0"/>
                  </a:cubicBezTo>
                  <a:cubicBezTo>
                    <a:pt x="341" y="0"/>
                    <a:pt x="319" y="13"/>
                    <a:pt x="307" y="33"/>
                  </a:cubicBezTo>
                  <a:cubicBezTo>
                    <a:pt x="307" y="35"/>
                    <a:pt x="307" y="35"/>
                    <a:pt x="307" y="35"/>
                  </a:cubicBezTo>
                  <a:cubicBezTo>
                    <a:pt x="305" y="40"/>
                    <a:pt x="302" y="53"/>
                    <a:pt x="298" y="68"/>
                  </a:cubicBezTo>
                  <a:cubicBezTo>
                    <a:pt x="294" y="86"/>
                    <a:pt x="290" y="106"/>
                    <a:pt x="287" y="113"/>
                  </a:cubicBezTo>
                  <a:cubicBezTo>
                    <a:pt x="276" y="142"/>
                    <a:pt x="269" y="162"/>
                    <a:pt x="252" y="190"/>
                  </a:cubicBezTo>
                  <a:cubicBezTo>
                    <a:pt x="250" y="193"/>
                    <a:pt x="242" y="203"/>
                    <a:pt x="235" y="213"/>
                  </a:cubicBezTo>
                  <a:cubicBezTo>
                    <a:pt x="225" y="225"/>
                    <a:pt x="215" y="239"/>
                    <a:pt x="211" y="245"/>
                  </a:cubicBezTo>
                  <a:cubicBezTo>
                    <a:pt x="205" y="255"/>
                    <a:pt x="199" y="270"/>
                    <a:pt x="192" y="285"/>
                  </a:cubicBezTo>
                  <a:cubicBezTo>
                    <a:pt x="179" y="315"/>
                    <a:pt x="162" y="354"/>
                    <a:pt x="143" y="370"/>
                  </a:cubicBezTo>
                  <a:cubicBezTo>
                    <a:pt x="122" y="388"/>
                    <a:pt x="105" y="390"/>
                    <a:pt x="25" y="393"/>
                  </a:cubicBezTo>
                  <a:cubicBezTo>
                    <a:pt x="11" y="394"/>
                    <a:pt x="0" y="405"/>
                    <a:pt x="0" y="42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0" y="684"/>
                    <a:pt x="11" y="696"/>
                    <a:pt x="25" y="696"/>
                  </a:cubicBezTo>
                  <a:cubicBezTo>
                    <a:pt x="160" y="697"/>
                    <a:pt x="188" y="709"/>
                    <a:pt x="204" y="717"/>
                  </a:cubicBezTo>
                  <a:cubicBezTo>
                    <a:pt x="207" y="718"/>
                    <a:pt x="209" y="719"/>
                    <a:pt x="211" y="720"/>
                  </a:cubicBezTo>
                  <a:cubicBezTo>
                    <a:pt x="271" y="743"/>
                    <a:pt x="336" y="748"/>
                    <a:pt x="381" y="748"/>
                  </a:cubicBezTo>
                  <a:cubicBezTo>
                    <a:pt x="381" y="748"/>
                    <a:pt x="381" y="748"/>
                    <a:pt x="381" y="748"/>
                  </a:cubicBezTo>
                  <a:cubicBezTo>
                    <a:pt x="459" y="748"/>
                    <a:pt x="537" y="733"/>
                    <a:pt x="572" y="711"/>
                  </a:cubicBezTo>
                  <a:cubicBezTo>
                    <a:pt x="602" y="690"/>
                    <a:pt x="596" y="670"/>
                    <a:pt x="591" y="655"/>
                  </a:cubicBezTo>
                  <a:cubicBezTo>
                    <a:pt x="590" y="651"/>
                    <a:pt x="589" y="648"/>
                    <a:pt x="588" y="644"/>
                  </a:cubicBezTo>
                  <a:cubicBezTo>
                    <a:pt x="588" y="642"/>
                    <a:pt x="594" y="635"/>
                    <a:pt x="601" y="630"/>
                  </a:cubicBezTo>
                  <a:cubicBezTo>
                    <a:pt x="625" y="618"/>
                    <a:pt x="626" y="592"/>
                    <a:pt x="626" y="583"/>
                  </a:cubicBezTo>
                  <a:cubicBezTo>
                    <a:pt x="627" y="576"/>
                    <a:pt x="624" y="570"/>
                    <a:pt x="621" y="563"/>
                  </a:cubicBezTo>
                  <a:cubicBezTo>
                    <a:pt x="618" y="556"/>
                    <a:pt x="615" y="547"/>
                    <a:pt x="615" y="538"/>
                  </a:cubicBezTo>
                  <a:cubicBezTo>
                    <a:pt x="615" y="537"/>
                    <a:pt x="616" y="529"/>
                    <a:pt x="626" y="522"/>
                  </a:cubicBezTo>
                  <a:cubicBezTo>
                    <a:pt x="627" y="522"/>
                    <a:pt x="627" y="522"/>
                    <a:pt x="627" y="522"/>
                  </a:cubicBezTo>
                  <a:cubicBezTo>
                    <a:pt x="635" y="516"/>
                    <a:pt x="644" y="503"/>
                    <a:pt x="646" y="485"/>
                  </a:cubicBezTo>
                  <a:cubicBezTo>
                    <a:pt x="647" y="472"/>
                    <a:pt x="644" y="451"/>
                    <a:pt x="624" y="428"/>
                  </a:cubicBezTo>
                  <a:close/>
                  <a:moveTo>
                    <a:pt x="630" y="483"/>
                  </a:moveTo>
                  <a:cubicBezTo>
                    <a:pt x="629" y="497"/>
                    <a:pt x="621" y="506"/>
                    <a:pt x="617" y="509"/>
                  </a:cubicBezTo>
                  <a:cubicBezTo>
                    <a:pt x="601" y="520"/>
                    <a:pt x="599" y="534"/>
                    <a:pt x="599" y="538"/>
                  </a:cubicBezTo>
                  <a:cubicBezTo>
                    <a:pt x="599" y="550"/>
                    <a:pt x="603" y="560"/>
                    <a:pt x="606" y="569"/>
                  </a:cubicBezTo>
                  <a:cubicBezTo>
                    <a:pt x="608" y="574"/>
                    <a:pt x="610" y="579"/>
                    <a:pt x="610" y="582"/>
                  </a:cubicBezTo>
                  <a:cubicBezTo>
                    <a:pt x="610" y="595"/>
                    <a:pt x="607" y="609"/>
                    <a:pt x="593" y="616"/>
                  </a:cubicBezTo>
                  <a:cubicBezTo>
                    <a:pt x="592" y="616"/>
                    <a:pt x="592" y="616"/>
                    <a:pt x="592" y="616"/>
                  </a:cubicBezTo>
                  <a:cubicBezTo>
                    <a:pt x="588" y="619"/>
                    <a:pt x="569" y="632"/>
                    <a:pt x="573" y="647"/>
                  </a:cubicBezTo>
                  <a:cubicBezTo>
                    <a:pt x="573" y="652"/>
                    <a:pt x="575" y="656"/>
                    <a:pt x="576" y="660"/>
                  </a:cubicBezTo>
                  <a:cubicBezTo>
                    <a:pt x="581" y="674"/>
                    <a:pt x="584" y="683"/>
                    <a:pt x="563" y="698"/>
                  </a:cubicBezTo>
                  <a:cubicBezTo>
                    <a:pt x="536" y="715"/>
                    <a:pt x="465" y="732"/>
                    <a:pt x="381" y="732"/>
                  </a:cubicBezTo>
                  <a:cubicBezTo>
                    <a:pt x="338" y="732"/>
                    <a:pt x="274" y="728"/>
                    <a:pt x="217" y="705"/>
                  </a:cubicBezTo>
                  <a:cubicBezTo>
                    <a:pt x="215" y="704"/>
                    <a:pt x="213" y="703"/>
                    <a:pt x="211" y="702"/>
                  </a:cubicBezTo>
                  <a:cubicBezTo>
                    <a:pt x="192" y="694"/>
                    <a:pt x="163" y="681"/>
                    <a:pt x="25" y="680"/>
                  </a:cubicBezTo>
                  <a:cubicBezTo>
                    <a:pt x="20" y="680"/>
                    <a:pt x="16" y="676"/>
                    <a:pt x="16" y="670"/>
                  </a:cubicBezTo>
                  <a:cubicBezTo>
                    <a:pt x="16" y="420"/>
                    <a:pt x="16" y="420"/>
                    <a:pt x="16" y="420"/>
                  </a:cubicBezTo>
                  <a:cubicBezTo>
                    <a:pt x="16" y="414"/>
                    <a:pt x="21" y="409"/>
                    <a:pt x="26" y="409"/>
                  </a:cubicBezTo>
                  <a:cubicBezTo>
                    <a:pt x="104" y="406"/>
                    <a:pt x="128" y="405"/>
                    <a:pt x="154" y="382"/>
                  </a:cubicBezTo>
                  <a:cubicBezTo>
                    <a:pt x="175" y="363"/>
                    <a:pt x="192" y="325"/>
                    <a:pt x="207" y="291"/>
                  </a:cubicBezTo>
                  <a:cubicBezTo>
                    <a:pt x="213" y="276"/>
                    <a:pt x="220" y="262"/>
                    <a:pt x="225" y="253"/>
                  </a:cubicBezTo>
                  <a:cubicBezTo>
                    <a:pt x="228" y="247"/>
                    <a:pt x="239" y="234"/>
                    <a:pt x="248" y="222"/>
                  </a:cubicBezTo>
                  <a:cubicBezTo>
                    <a:pt x="256" y="212"/>
                    <a:pt x="263" y="203"/>
                    <a:pt x="266" y="198"/>
                  </a:cubicBezTo>
                  <a:cubicBezTo>
                    <a:pt x="284" y="169"/>
                    <a:pt x="291" y="149"/>
                    <a:pt x="302" y="118"/>
                  </a:cubicBezTo>
                  <a:cubicBezTo>
                    <a:pt x="305" y="110"/>
                    <a:pt x="310" y="91"/>
                    <a:pt x="314" y="72"/>
                  </a:cubicBezTo>
                  <a:cubicBezTo>
                    <a:pt x="317" y="59"/>
                    <a:pt x="320" y="46"/>
                    <a:pt x="322" y="40"/>
                  </a:cubicBezTo>
                  <a:cubicBezTo>
                    <a:pt x="330" y="25"/>
                    <a:pt x="347" y="16"/>
                    <a:pt x="364" y="16"/>
                  </a:cubicBezTo>
                  <a:cubicBezTo>
                    <a:pt x="369" y="16"/>
                    <a:pt x="373" y="16"/>
                    <a:pt x="377" y="17"/>
                  </a:cubicBezTo>
                  <a:cubicBezTo>
                    <a:pt x="402" y="24"/>
                    <a:pt x="409" y="68"/>
                    <a:pt x="409" y="74"/>
                  </a:cubicBezTo>
                  <a:cubicBezTo>
                    <a:pt x="411" y="124"/>
                    <a:pt x="397" y="186"/>
                    <a:pt x="367" y="256"/>
                  </a:cubicBezTo>
                  <a:cubicBezTo>
                    <a:pt x="365" y="260"/>
                    <a:pt x="364" y="262"/>
                    <a:pt x="364" y="263"/>
                  </a:cubicBezTo>
                  <a:cubicBezTo>
                    <a:pt x="361" y="270"/>
                    <a:pt x="355" y="292"/>
                    <a:pt x="366" y="309"/>
                  </a:cubicBezTo>
                  <a:cubicBezTo>
                    <a:pt x="375" y="322"/>
                    <a:pt x="389" y="322"/>
                    <a:pt x="399" y="322"/>
                  </a:cubicBezTo>
                  <a:cubicBezTo>
                    <a:pt x="401" y="322"/>
                    <a:pt x="401" y="322"/>
                    <a:pt x="401" y="322"/>
                  </a:cubicBezTo>
                  <a:cubicBezTo>
                    <a:pt x="408" y="322"/>
                    <a:pt x="416" y="322"/>
                    <a:pt x="426" y="322"/>
                  </a:cubicBezTo>
                  <a:cubicBezTo>
                    <a:pt x="442" y="321"/>
                    <a:pt x="460" y="320"/>
                    <a:pt x="480" y="320"/>
                  </a:cubicBezTo>
                  <a:cubicBezTo>
                    <a:pt x="515" y="320"/>
                    <a:pt x="542" y="322"/>
                    <a:pt x="563" y="326"/>
                  </a:cubicBezTo>
                  <a:cubicBezTo>
                    <a:pt x="578" y="329"/>
                    <a:pt x="617" y="342"/>
                    <a:pt x="620" y="365"/>
                  </a:cubicBezTo>
                  <a:cubicBezTo>
                    <a:pt x="623" y="383"/>
                    <a:pt x="617" y="391"/>
                    <a:pt x="612" y="399"/>
                  </a:cubicBezTo>
                  <a:cubicBezTo>
                    <a:pt x="606" y="408"/>
                    <a:pt x="599" y="419"/>
                    <a:pt x="611" y="437"/>
                  </a:cubicBezTo>
                  <a:cubicBezTo>
                    <a:pt x="611" y="438"/>
                    <a:pt x="611" y="438"/>
                    <a:pt x="611" y="438"/>
                  </a:cubicBezTo>
                  <a:cubicBezTo>
                    <a:pt x="625" y="453"/>
                    <a:pt x="632" y="469"/>
                    <a:pt x="630" y="4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Dosis" pitchFamily="50" charset="0"/>
              </a:endParaRPr>
            </a:p>
          </p:txBody>
        </p:sp>
        <p:sp>
          <p:nvSpPr>
            <p:cNvPr id="61" name="Freeform 167"/>
            <p:cNvSpPr>
              <a:spLocks noEditPoints="1"/>
            </p:cNvSpPr>
            <p:nvPr/>
          </p:nvSpPr>
          <p:spPr bwMode="auto">
            <a:xfrm>
              <a:off x="5968932" y="2179610"/>
              <a:ext cx="108130" cy="239198"/>
            </a:xfrm>
            <a:custGeom>
              <a:avLst/>
              <a:gdLst>
                <a:gd name="T0" fmla="*/ 132 w 162"/>
                <a:gd name="T1" fmla="*/ 0 h 360"/>
                <a:gd name="T2" fmla="*/ 30 w 162"/>
                <a:gd name="T3" fmla="*/ 0 h 360"/>
                <a:gd name="T4" fmla="*/ 0 w 162"/>
                <a:gd name="T5" fmla="*/ 30 h 360"/>
                <a:gd name="T6" fmla="*/ 0 w 162"/>
                <a:gd name="T7" fmla="*/ 330 h 360"/>
                <a:gd name="T8" fmla="*/ 30 w 162"/>
                <a:gd name="T9" fmla="*/ 360 h 360"/>
                <a:gd name="T10" fmla="*/ 132 w 162"/>
                <a:gd name="T11" fmla="*/ 360 h 360"/>
                <a:gd name="T12" fmla="*/ 162 w 162"/>
                <a:gd name="T13" fmla="*/ 330 h 360"/>
                <a:gd name="T14" fmla="*/ 162 w 162"/>
                <a:gd name="T15" fmla="*/ 30 h 360"/>
                <a:gd name="T16" fmla="*/ 132 w 162"/>
                <a:gd name="T17" fmla="*/ 0 h 360"/>
                <a:gd name="T18" fmla="*/ 146 w 162"/>
                <a:gd name="T19" fmla="*/ 330 h 360"/>
                <a:gd name="T20" fmla="*/ 132 w 162"/>
                <a:gd name="T21" fmla="*/ 344 h 360"/>
                <a:gd name="T22" fmla="*/ 30 w 162"/>
                <a:gd name="T23" fmla="*/ 344 h 360"/>
                <a:gd name="T24" fmla="*/ 16 w 162"/>
                <a:gd name="T25" fmla="*/ 330 h 360"/>
                <a:gd name="T26" fmla="*/ 16 w 162"/>
                <a:gd name="T27" fmla="*/ 30 h 360"/>
                <a:gd name="T28" fmla="*/ 30 w 162"/>
                <a:gd name="T29" fmla="*/ 16 h 360"/>
                <a:gd name="T30" fmla="*/ 132 w 162"/>
                <a:gd name="T31" fmla="*/ 16 h 360"/>
                <a:gd name="T32" fmla="*/ 146 w 162"/>
                <a:gd name="T33" fmla="*/ 30 h 360"/>
                <a:gd name="T34" fmla="*/ 146 w 162"/>
                <a:gd name="T35" fmla="*/ 33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2" h="360">
                  <a:moveTo>
                    <a:pt x="132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4" y="0"/>
                    <a:pt x="0" y="14"/>
                    <a:pt x="0" y="30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0" y="347"/>
                    <a:pt x="14" y="360"/>
                    <a:pt x="30" y="360"/>
                  </a:cubicBezTo>
                  <a:cubicBezTo>
                    <a:pt x="132" y="360"/>
                    <a:pt x="132" y="360"/>
                    <a:pt x="132" y="360"/>
                  </a:cubicBezTo>
                  <a:cubicBezTo>
                    <a:pt x="148" y="360"/>
                    <a:pt x="162" y="347"/>
                    <a:pt x="162" y="330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2" y="14"/>
                    <a:pt x="148" y="0"/>
                    <a:pt x="132" y="0"/>
                  </a:cubicBezTo>
                  <a:close/>
                  <a:moveTo>
                    <a:pt x="146" y="330"/>
                  </a:moveTo>
                  <a:cubicBezTo>
                    <a:pt x="146" y="338"/>
                    <a:pt x="139" y="344"/>
                    <a:pt x="132" y="344"/>
                  </a:cubicBezTo>
                  <a:cubicBezTo>
                    <a:pt x="30" y="344"/>
                    <a:pt x="30" y="344"/>
                    <a:pt x="30" y="344"/>
                  </a:cubicBezTo>
                  <a:cubicBezTo>
                    <a:pt x="22" y="344"/>
                    <a:pt x="16" y="338"/>
                    <a:pt x="16" y="3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22"/>
                    <a:pt x="22" y="16"/>
                    <a:pt x="30" y="16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9" y="16"/>
                    <a:pt x="146" y="22"/>
                    <a:pt x="146" y="30"/>
                  </a:cubicBezTo>
                  <a:lnTo>
                    <a:pt x="146" y="3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Dosis" pitchFamily="50" charset="0"/>
              </a:endParaRPr>
            </a:p>
          </p:txBody>
        </p:sp>
        <p:sp>
          <p:nvSpPr>
            <p:cNvPr id="62" name="Freeform 168"/>
            <p:cNvSpPr>
              <a:spLocks noEditPoints="1"/>
            </p:cNvSpPr>
            <p:nvPr/>
          </p:nvSpPr>
          <p:spPr bwMode="auto">
            <a:xfrm>
              <a:off x="6003337" y="2206347"/>
              <a:ext cx="39320" cy="39320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44 h 60"/>
                <a:gd name="T12" fmla="*/ 16 w 60"/>
                <a:gd name="T13" fmla="*/ 30 h 60"/>
                <a:gd name="T14" fmla="*/ 30 w 60"/>
                <a:gd name="T15" fmla="*/ 16 h 60"/>
                <a:gd name="T16" fmla="*/ 44 w 60"/>
                <a:gd name="T17" fmla="*/ 30 h 60"/>
                <a:gd name="T18" fmla="*/ 30 w 60"/>
                <a:gd name="T19" fmla="*/ 4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4" y="0"/>
                    <a:pt x="0" y="13"/>
                    <a:pt x="0" y="30"/>
                  </a:cubicBezTo>
                  <a:cubicBezTo>
                    <a:pt x="0" y="46"/>
                    <a:pt x="14" y="60"/>
                    <a:pt x="30" y="60"/>
                  </a:cubicBezTo>
                  <a:cubicBezTo>
                    <a:pt x="47" y="60"/>
                    <a:pt x="60" y="46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44"/>
                  </a:moveTo>
                  <a:cubicBezTo>
                    <a:pt x="22" y="44"/>
                    <a:pt x="16" y="37"/>
                    <a:pt x="16" y="30"/>
                  </a:cubicBezTo>
                  <a:cubicBezTo>
                    <a:pt x="16" y="22"/>
                    <a:pt x="22" y="16"/>
                    <a:pt x="30" y="16"/>
                  </a:cubicBezTo>
                  <a:cubicBezTo>
                    <a:pt x="38" y="16"/>
                    <a:pt x="44" y="22"/>
                    <a:pt x="44" y="30"/>
                  </a:cubicBezTo>
                  <a:cubicBezTo>
                    <a:pt x="44" y="37"/>
                    <a:pt x="38" y="44"/>
                    <a:pt x="3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Dosis" pitchFamily="50" charset="0"/>
              </a:endParaRPr>
            </a:p>
          </p:txBody>
        </p:sp>
      </p:grpSp>
      <p:sp>
        <p:nvSpPr>
          <p:cNvPr id="63" name="Text Placeholder 4"/>
          <p:cNvSpPr>
            <a:spLocks noGrp="1"/>
          </p:cNvSpPr>
          <p:nvPr>
            <p:ph type="body" sz="quarter" idx="49" hasCustomPrompt="1"/>
          </p:nvPr>
        </p:nvSpPr>
        <p:spPr>
          <a:xfrm>
            <a:off x="1564608" y="2177603"/>
            <a:ext cx="2664296" cy="373510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583494" y="1851670"/>
            <a:ext cx="2429386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 userDrawn="1"/>
        </p:nvCxnSpPr>
        <p:spPr>
          <a:xfrm>
            <a:off x="5667824" y="1851670"/>
            <a:ext cx="242938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5"/>
          <p:cNvSpPr>
            <a:spLocks noChangeArrowheads="1"/>
          </p:cNvSpPr>
          <p:nvPr userDrawn="1"/>
        </p:nvSpPr>
        <p:spPr bwMode="auto">
          <a:xfrm>
            <a:off x="1098453" y="2632812"/>
            <a:ext cx="373510" cy="37351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50" name="Oval 5"/>
          <p:cNvSpPr>
            <a:spLocks noChangeArrowheads="1"/>
          </p:cNvSpPr>
          <p:nvPr userDrawn="1"/>
        </p:nvSpPr>
        <p:spPr bwMode="auto">
          <a:xfrm>
            <a:off x="1098453" y="3088021"/>
            <a:ext cx="373510" cy="37351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69" name="Oval 5"/>
          <p:cNvSpPr>
            <a:spLocks noChangeArrowheads="1"/>
          </p:cNvSpPr>
          <p:nvPr userDrawn="1"/>
        </p:nvSpPr>
        <p:spPr bwMode="auto">
          <a:xfrm>
            <a:off x="1098453" y="3543230"/>
            <a:ext cx="373510" cy="37351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70" name="Oval 5"/>
          <p:cNvSpPr>
            <a:spLocks noChangeArrowheads="1"/>
          </p:cNvSpPr>
          <p:nvPr userDrawn="1"/>
        </p:nvSpPr>
        <p:spPr bwMode="auto">
          <a:xfrm>
            <a:off x="1098453" y="3998440"/>
            <a:ext cx="373510" cy="37351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71" name="Text Placeholder 4"/>
          <p:cNvSpPr>
            <a:spLocks noGrp="1"/>
          </p:cNvSpPr>
          <p:nvPr>
            <p:ph type="body" sz="quarter" idx="55" hasCustomPrompt="1"/>
          </p:nvPr>
        </p:nvSpPr>
        <p:spPr>
          <a:xfrm>
            <a:off x="1564608" y="2632812"/>
            <a:ext cx="2664296" cy="373510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72" name="Text Placeholder 4"/>
          <p:cNvSpPr>
            <a:spLocks noGrp="1"/>
          </p:cNvSpPr>
          <p:nvPr>
            <p:ph type="body" sz="quarter" idx="56" hasCustomPrompt="1"/>
          </p:nvPr>
        </p:nvSpPr>
        <p:spPr>
          <a:xfrm>
            <a:off x="1564608" y="3088021"/>
            <a:ext cx="2664296" cy="373510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73" name="Text Placeholder 4"/>
          <p:cNvSpPr>
            <a:spLocks noGrp="1"/>
          </p:cNvSpPr>
          <p:nvPr>
            <p:ph type="body" sz="quarter" idx="57" hasCustomPrompt="1"/>
          </p:nvPr>
        </p:nvSpPr>
        <p:spPr>
          <a:xfrm>
            <a:off x="1564608" y="3543230"/>
            <a:ext cx="2664296" cy="373510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74" name="Text Placeholder 4"/>
          <p:cNvSpPr>
            <a:spLocks noGrp="1"/>
          </p:cNvSpPr>
          <p:nvPr>
            <p:ph type="body" sz="quarter" idx="58" hasCustomPrompt="1"/>
          </p:nvPr>
        </p:nvSpPr>
        <p:spPr>
          <a:xfrm>
            <a:off x="1564608" y="3998440"/>
            <a:ext cx="2664296" cy="373510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76" name="Oval 5"/>
          <p:cNvSpPr>
            <a:spLocks noChangeArrowheads="1"/>
          </p:cNvSpPr>
          <p:nvPr userDrawn="1"/>
        </p:nvSpPr>
        <p:spPr bwMode="auto">
          <a:xfrm>
            <a:off x="5177253" y="2177603"/>
            <a:ext cx="373510" cy="3735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77" name="Text Placeholder 4"/>
          <p:cNvSpPr>
            <a:spLocks noGrp="1"/>
          </p:cNvSpPr>
          <p:nvPr>
            <p:ph type="body" sz="quarter" idx="59" hasCustomPrompt="1"/>
          </p:nvPr>
        </p:nvSpPr>
        <p:spPr>
          <a:xfrm>
            <a:off x="5643408" y="2177603"/>
            <a:ext cx="2664296" cy="373510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78" name="Oval 5"/>
          <p:cNvSpPr>
            <a:spLocks noChangeArrowheads="1"/>
          </p:cNvSpPr>
          <p:nvPr userDrawn="1"/>
        </p:nvSpPr>
        <p:spPr bwMode="auto">
          <a:xfrm>
            <a:off x="5177253" y="2632812"/>
            <a:ext cx="373510" cy="3735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79" name="Oval 5"/>
          <p:cNvSpPr>
            <a:spLocks noChangeArrowheads="1"/>
          </p:cNvSpPr>
          <p:nvPr userDrawn="1"/>
        </p:nvSpPr>
        <p:spPr bwMode="auto">
          <a:xfrm>
            <a:off x="5177253" y="3088021"/>
            <a:ext cx="373510" cy="3735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80" name="Oval 5"/>
          <p:cNvSpPr>
            <a:spLocks noChangeArrowheads="1"/>
          </p:cNvSpPr>
          <p:nvPr userDrawn="1"/>
        </p:nvSpPr>
        <p:spPr bwMode="auto">
          <a:xfrm>
            <a:off x="5177253" y="3543230"/>
            <a:ext cx="373510" cy="3735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81" name="Oval 5"/>
          <p:cNvSpPr>
            <a:spLocks noChangeArrowheads="1"/>
          </p:cNvSpPr>
          <p:nvPr userDrawn="1"/>
        </p:nvSpPr>
        <p:spPr bwMode="auto">
          <a:xfrm>
            <a:off x="5177253" y="3998440"/>
            <a:ext cx="373510" cy="3735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82" name="Text Placeholder 4"/>
          <p:cNvSpPr>
            <a:spLocks noGrp="1"/>
          </p:cNvSpPr>
          <p:nvPr>
            <p:ph type="body" sz="quarter" idx="60" hasCustomPrompt="1"/>
          </p:nvPr>
        </p:nvSpPr>
        <p:spPr>
          <a:xfrm>
            <a:off x="5643408" y="2632812"/>
            <a:ext cx="2664296" cy="373510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83" name="Text Placeholder 4"/>
          <p:cNvSpPr>
            <a:spLocks noGrp="1"/>
          </p:cNvSpPr>
          <p:nvPr>
            <p:ph type="body" sz="quarter" idx="61" hasCustomPrompt="1"/>
          </p:nvPr>
        </p:nvSpPr>
        <p:spPr>
          <a:xfrm>
            <a:off x="5643408" y="3088021"/>
            <a:ext cx="2664296" cy="373510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84" name="Text Placeholder 4"/>
          <p:cNvSpPr>
            <a:spLocks noGrp="1"/>
          </p:cNvSpPr>
          <p:nvPr>
            <p:ph type="body" sz="quarter" idx="62" hasCustomPrompt="1"/>
          </p:nvPr>
        </p:nvSpPr>
        <p:spPr>
          <a:xfrm>
            <a:off x="5643408" y="3543230"/>
            <a:ext cx="2664296" cy="373510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85" name="Text Placeholder 4"/>
          <p:cNvSpPr>
            <a:spLocks noGrp="1"/>
          </p:cNvSpPr>
          <p:nvPr>
            <p:ph type="body" sz="quarter" idx="63" hasCustomPrompt="1"/>
          </p:nvPr>
        </p:nvSpPr>
        <p:spPr>
          <a:xfrm>
            <a:off x="5643408" y="3998440"/>
            <a:ext cx="2664296" cy="373510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</p:spTree>
    <p:extLst>
      <p:ext uri="{BB962C8B-B14F-4D97-AF65-F5344CB8AC3E}">
        <p14:creationId xmlns:p14="http://schemas.microsoft.com/office/powerpoint/2010/main" val="1209453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’s and Don'ts Sign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noProof="0" dirty="0"/>
              <a:t>Do’s and Don'ts </a:t>
            </a:r>
            <a:r>
              <a:rPr lang="en-US" dirty="0"/>
              <a:t>Sign Board</a:t>
            </a:r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0096-E2FA-4C53-8FFA-C198FACBBC31}" type="datetimeFigureOut">
              <a:rPr lang="en-US" noProof="0" smtClean="0"/>
              <a:t>2/4/22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EB2CE-F8EE-47A0-A8D1-750600A29654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3224686" y="1168673"/>
            <a:ext cx="2426640" cy="3665538"/>
            <a:chOff x="3224686" y="1168673"/>
            <a:chExt cx="2426640" cy="3665538"/>
          </a:xfrm>
        </p:grpSpPr>
        <p:sp>
          <p:nvSpPr>
            <p:cNvPr id="39" name="Freeform 6"/>
            <p:cNvSpPr>
              <a:spLocks/>
            </p:cNvSpPr>
            <p:nvPr userDrawn="1"/>
          </p:nvSpPr>
          <p:spPr bwMode="auto">
            <a:xfrm>
              <a:off x="4300687" y="1354411"/>
              <a:ext cx="376238" cy="3370263"/>
            </a:xfrm>
            <a:custGeom>
              <a:avLst/>
              <a:gdLst>
                <a:gd name="T0" fmla="*/ 474 w 474"/>
                <a:gd name="T1" fmla="*/ 0 h 4245"/>
                <a:gd name="T2" fmla="*/ 474 w 474"/>
                <a:gd name="T3" fmla="*/ 4214 h 4245"/>
                <a:gd name="T4" fmla="*/ 382 w 474"/>
                <a:gd name="T5" fmla="*/ 4245 h 4245"/>
                <a:gd name="T6" fmla="*/ 94 w 474"/>
                <a:gd name="T7" fmla="*/ 4245 h 4245"/>
                <a:gd name="T8" fmla="*/ 0 w 474"/>
                <a:gd name="T9" fmla="*/ 0 h 4245"/>
                <a:gd name="T10" fmla="*/ 474 w 474"/>
                <a:gd name="T11" fmla="*/ 0 h 4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4" h="4245">
                  <a:moveTo>
                    <a:pt x="474" y="0"/>
                  </a:moveTo>
                  <a:lnTo>
                    <a:pt x="474" y="4214"/>
                  </a:lnTo>
                  <a:lnTo>
                    <a:pt x="382" y="4245"/>
                  </a:lnTo>
                  <a:lnTo>
                    <a:pt x="94" y="4245"/>
                  </a:lnTo>
                  <a:lnTo>
                    <a:pt x="0" y="0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rgbClr val="DB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7"/>
            <p:cNvSpPr>
              <a:spLocks/>
            </p:cNvSpPr>
            <p:nvPr userDrawn="1"/>
          </p:nvSpPr>
          <p:spPr bwMode="auto">
            <a:xfrm>
              <a:off x="4603899" y="1354411"/>
              <a:ext cx="73025" cy="3370263"/>
            </a:xfrm>
            <a:custGeom>
              <a:avLst/>
              <a:gdLst>
                <a:gd name="T0" fmla="*/ 92 w 92"/>
                <a:gd name="T1" fmla="*/ 0 h 4244"/>
                <a:gd name="T2" fmla="*/ 92 w 92"/>
                <a:gd name="T3" fmla="*/ 4214 h 4244"/>
                <a:gd name="T4" fmla="*/ 0 w 92"/>
                <a:gd name="T5" fmla="*/ 4244 h 4244"/>
                <a:gd name="T6" fmla="*/ 92 w 92"/>
                <a:gd name="T7" fmla="*/ 0 h 4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4244">
                  <a:moveTo>
                    <a:pt x="92" y="0"/>
                  </a:moveTo>
                  <a:lnTo>
                    <a:pt x="92" y="4214"/>
                  </a:lnTo>
                  <a:lnTo>
                    <a:pt x="0" y="4244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4300687" y="1168673"/>
              <a:ext cx="376238" cy="188913"/>
            </a:xfrm>
            <a:custGeom>
              <a:avLst/>
              <a:gdLst>
                <a:gd name="T0" fmla="*/ 474 w 474"/>
                <a:gd name="T1" fmla="*/ 237 h 237"/>
                <a:gd name="T2" fmla="*/ 0 w 474"/>
                <a:gd name="T3" fmla="*/ 237 h 237"/>
                <a:gd name="T4" fmla="*/ 238 w 474"/>
                <a:gd name="T5" fmla="*/ 0 h 237"/>
                <a:gd name="T6" fmla="*/ 474 w 474"/>
                <a:gd name="T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4" h="237">
                  <a:moveTo>
                    <a:pt x="474" y="237"/>
                  </a:moveTo>
                  <a:lnTo>
                    <a:pt x="0" y="237"/>
                  </a:lnTo>
                  <a:lnTo>
                    <a:pt x="238" y="0"/>
                  </a:lnTo>
                  <a:lnTo>
                    <a:pt x="474" y="237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9"/>
            <p:cNvSpPr>
              <a:spLocks/>
            </p:cNvSpPr>
            <p:nvPr userDrawn="1"/>
          </p:nvSpPr>
          <p:spPr bwMode="auto">
            <a:xfrm>
              <a:off x="4602312" y="4508773"/>
              <a:ext cx="201613" cy="290513"/>
            </a:xfrm>
            <a:custGeom>
              <a:avLst/>
              <a:gdLst>
                <a:gd name="T0" fmla="*/ 253 w 253"/>
                <a:gd name="T1" fmla="*/ 0 h 367"/>
                <a:gd name="T2" fmla="*/ 253 w 253"/>
                <a:gd name="T3" fmla="*/ 0 h 367"/>
                <a:gd name="T4" fmla="*/ 250 w 253"/>
                <a:gd name="T5" fmla="*/ 10 h 367"/>
                <a:gd name="T6" fmla="*/ 240 w 253"/>
                <a:gd name="T7" fmla="*/ 36 h 367"/>
                <a:gd name="T8" fmla="*/ 234 w 253"/>
                <a:gd name="T9" fmla="*/ 54 h 367"/>
                <a:gd name="T10" fmla="*/ 224 w 253"/>
                <a:gd name="T11" fmla="*/ 76 h 367"/>
                <a:gd name="T12" fmla="*/ 213 w 253"/>
                <a:gd name="T13" fmla="*/ 101 h 367"/>
                <a:gd name="T14" fmla="*/ 199 w 253"/>
                <a:gd name="T15" fmla="*/ 126 h 367"/>
                <a:gd name="T16" fmla="*/ 184 w 253"/>
                <a:gd name="T17" fmla="*/ 155 h 367"/>
                <a:gd name="T18" fmla="*/ 166 w 253"/>
                <a:gd name="T19" fmla="*/ 184 h 367"/>
                <a:gd name="T20" fmla="*/ 145 w 253"/>
                <a:gd name="T21" fmla="*/ 215 h 367"/>
                <a:gd name="T22" fmla="*/ 122 w 253"/>
                <a:gd name="T23" fmla="*/ 246 h 367"/>
                <a:gd name="T24" fmla="*/ 95 w 253"/>
                <a:gd name="T25" fmla="*/ 277 h 367"/>
                <a:gd name="T26" fmla="*/ 66 w 253"/>
                <a:gd name="T27" fmla="*/ 307 h 367"/>
                <a:gd name="T28" fmla="*/ 50 w 253"/>
                <a:gd name="T29" fmla="*/ 323 h 367"/>
                <a:gd name="T30" fmla="*/ 34 w 253"/>
                <a:gd name="T31" fmla="*/ 338 h 367"/>
                <a:gd name="T32" fmla="*/ 17 w 253"/>
                <a:gd name="T33" fmla="*/ 353 h 367"/>
                <a:gd name="T34" fmla="*/ 0 w 253"/>
                <a:gd name="T35" fmla="*/ 367 h 367"/>
                <a:gd name="T36" fmla="*/ 0 w 253"/>
                <a:gd name="T37" fmla="*/ 367 h 367"/>
                <a:gd name="T38" fmla="*/ 2 w 253"/>
                <a:gd name="T39" fmla="*/ 355 h 367"/>
                <a:gd name="T40" fmla="*/ 12 w 253"/>
                <a:gd name="T41" fmla="*/ 323 h 367"/>
                <a:gd name="T42" fmla="*/ 19 w 253"/>
                <a:gd name="T43" fmla="*/ 301 h 367"/>
                <a:gd name="T44" fmla="*/ 30 w 253"/>
                <a:gd name="T45" fmla="*/ 276 h 367"/>
                <a:gd name="T46" fmla="*/ 41 w 253"/>
                <a:gd name="T47" fmla="*/ 248 h 367"/>
                <a:gd name="T48" fmla="*/ 55 w 253"/>
                <a:gd name="T49" fmla="*/ 219 h 367"/>
                <a:gd name="T50" fmla="*/ 71 w 253"/>
                <a:gd name="T51" fmla="*/ 188 h 367"/>
                <a:gd name="T52" fmla="*/ 88 w 253"/>
                <a:gd name="T53" fmla="*/ 157 h 367"/>
                <a:gd name="T54" fmla="*/ 109 w 253"/>
                <a:gd name="T55" fmla="*/ 127 h 367"/>
                <a:gd name="T56" fmla="*/ 121 w 253"/>
                <a:gd name="T57" fmla="*/ 112 h 367"/>
                <a:gd name="T58" fmla="*/ 133 w 253"/>
                <a:gd name="T59" fmla="*/ 97 h 367"/>
                <a:gd name="T60" fmla="*/ 146 w 253"/>
                <a:gd name="T61" fmla="*/ 83 h 367"/>
                <a:gd name="T62" fmla="*/ 159 w 253"/>
                <a:gd name="T63" fmla="*/ 68 h 367"/>
                <a:gd name="T64" fmla="*/ 172 w 253"/>
                <a:gd name="T65" fmla="*/ 56 h 367"/>
                <a:gd name="T66" fmla="*/ 187 w 253"/>
                <a:gd name="T67" fmla="*/ 43 h 367"/>
                <a:gd name="T68" fmla="*/ 202 w 253"/>
                <a:gd name="T69" fmla="*/ 30 h 367"/>
                <a:gd name="T70" fmla="*/ 219 w 253"/>
                <a:gd name="T71" fmla="*/ 20 h 367"/>
                <a:gd name="T72" fmla="*/ 236 w 253"/>
                <a:gd name="T73" fmla="*/ 10 h 367"/>
                <a:gd name="T74" fmla="*/ 253 w 253"/>
                <a:gd name="T75" fmla="*/ 0 h 367"/>
                <a:gd name="T76" fmla="*/ 253 w 253"/>
                <a:gd name="T77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3" h="367">
                  <a:moveTo>
                    <a:pt x="253" y="0"/>
                  </a:moveTo>
                  <a:lnTo>
                    <a:pt x="253" y="0"/>
                  </a:lnTo>
                  <a:lnTo>
                    <a:pt x="250" y="10"/>
                  </a:lnTo>
                  <a:lnTo>
                    <a:pt x="240" y="36"/>
                  </a:lnTo>
                  <a:lnTo>
                    <a:pt x="234" y="54"/>
                  </a:lnTo>
                  <a:lnTo>
                    <a:pt x="224" y="76"/>
                  </a:lnTo>
                  <a:lnTo>
                    <a:pt x="213" y="101"/>
                  </a:lnTo>
                  <a:lnTo>
                    <a:pt x="199" y="126"/>
                  </a:lnTo>
                  <a:lnTo>
                    <a:pt x="184" y="155"/>
                  </a:lnTo>
                  <a:lnTo>
                    <a:pt x="166" y="184"/>
                  </a:lnTo>
                  <a:lnTo>
                    <a:pt x="145" y="215"/>
                  </a:lnTo>
                  <a:lnTo>
                    <a:pt x="122" y="246"/>
                  </a:lnTo>
                  <a:lnTo>
                    <a:pt x="95" y="277"/>
                  </a:lnTo>
                  <a:lnTo>
                    <a:pt x="66" y="307"/>
                  </a:lnTo>
                  <a:lnTo>
                    <a:pt x="50" y="323"/>
                  </a:lnTo>
                  <a:lnTo>
                    <a:pt x="34" y="338"/>
                  </a:lnTo>
                  <a:lnTo>
                    <a:pt x="17" y="353"/>
                  </a:lnTo>
                  <a:lnTo>
                    <a:pt x="0" y="367"/>
                  </a:lnTo>
                  <a:lnTo>
                    <a:pt x="0" y="367"/>
                  </a:lnTo>
                  <a:lnTo>
                    <a:pt x="2" y="355"/>
                  </a:lnTo>
                  <a:lnTo>
                    <a:pt x="12" y="323"/>
                  </a:lnTo>
                  <a:lnTo>
                    <a:pt x="19" y="301"/>
                  </a:lnTo>
                  <a:lnTo>
                    <a:pt x="30" y="276"/>
                  </a:lnTo>
                  <a:lnTo>
                    <a:pt x="41" y="248"/>
                  </a:lnTo>
                  <a:lnTo>
                    <a:pt x="55" y="219"/>
                  </a:lnTo>
                  <a:lnTo>
                    <a:pt x="71" y="188"/>
                  </a:lnTo>
                  <a:lnTo>
                    <a:pt x="88" y="157"/>
                  </a:lnTo>
                  <a:lnTo>
                    <a:pt x="109" y="127"/>
                  </a:lnTo>
                  <a:lnTo>
                    <a:pt x="121" y="112"/>
                  </a:lnTo>
                  <a:lnTo>
                    <a:pt x="133" y="97"/>
                  </a:lnTo>
                  <a:lnTo>
                    <a:pt x="146" y="83"/>
                  </a:lnTo>
                  <a:lnTo>
                    <a:pt x="159" y="68"/>
                  </a:lnTo>
                  <a:lnTo>
                    <a:pt x="172" y="56"/>
                  </a:lnTo>
                  <a:lnTo>
                    <a:pt x="187" y="43"/>
                  </a:lnTo>
                  <a:lnTo>
                    <a:pt x="202" y="30"/>
                  </a:lnTo>
                  <a:lnTo>
                    <a:pt x="219" y="20"/>
                  </a:lnTo>
                  <a:lnTo>
                    <a:pt x="236" y="10"/>
                  </a:lnTo>
                  <a:lnTo>
                    <a:pt x="253" y="0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0"/>
            <p:cNvSpPr>
              <a:spLocks/>
            </p:cNvSpPr>
            <p:nvPr userDrawn="1"/>
          </p:nvSpPr>
          <p:spPr bwMode="auto">
            <a:xfrm>
              <a:off x="4602312" y="4508773"/>
              <a:ext cx="201613" cy="290513"/>
            </a:xfrm>
            <a:custGeom>
              <a:avLst/>
              <a:gdLst>
                <a:gd name="T0" fmla="*/ 0 w 253"/>
                <a:gd name="T1" fmla="*/ 367 h 367"/>
                <a:gd name="T2" fmla="*/ 0 w 253"/>
                <a:gd name="T3" fmla="*/ 367 h 367"/>
                <a:gd name="T4" fmla="*/ 11 w 253"/>
                <a:gd name="T5" fmla="*/ 344 h 367"/>
                <a:gd name="T6" fmla="*/ 25 w 253"/>
                <a:gd name="T7" fmla="*/ 318 h 367"/>
                <a:gd name="T8" fmla="*/ 42 w 253"/>
                <a:gd name="T9" fmla="*/ 292 h 367"/>
                <a:gd name="T10" fmla="*/ 61 w 253"/>
                <a:gd name="T11" fmla="*/ 263 h 367"/>
                <a:gd name="T12" fmla="*/ 101 w 253"/>
                <a:gd name="T13" fmla="*/ 203 h 367"/>
                <a:gd name="T14" fmla="*/ 143 w 253"/>
                <a:gd name="T15" fmla="*/ 145 h 367"/>
                <a:gd name="T16" fmla="*/ 183 w 253"/>
                <a:gd name="T17" fmla="*/ 91 h 367"/>
                <a:gd name="T18" fmla="*/ 216 w 253"/>
                <a:gd name="T19" fmla="*/ 46 h 367"/>
                <a:gd name="T20" fmla="*/ 253 w 253"/>
                <a:gd name="T21" fmla="*/ 0 h 367"/>
                <a:gd name="T22" fmla="*/ 253 w 253"/>
                <a:gd name="T23" fmla="*/ 0 h 367"/>
                <a:gd name="T24" fmla="*/ 253 w 253"/>
                <a:gd name="T25" fmla="*/ 0 h 367"/>
                <a:gd name="T26" fmla="*/ 253 w 253"/>
                <a:gd name="T27" fmla="*/ 0 h 367"/>
                <a:gd name="T28" fmla="*/ 236 w 253"/>
                <a:gd name="T29" fmla="*/ 10 h 367"/>
                <a:gd name="T30" fmla="*/ 219 w 253"/>
                <a:gd name="T31" fmla="*/ 20 h 367"/>
                <a:gd name="T32" fmla="*/ 202 w 253"/>
                <a:gd name="T33" fmla="*/ 31 h 367"/>
                <a:gd name="T34" fmla="*/ 187 w 253"/>
                <a:gd name="T35" fmla="*/ 43 h 367"/>
                <a:gd name="T36" fmla="*/ 172 w 253"/>
                <a:gd name="T37" fmla="*/ 56 h 367"/>
                <a:gd name="T38" fmla="*/ 159 w 253"/>
                <a:gd name="T39" fmla="*/ 68 h 367"/>
                <a:gd name="T40" fmla="*/ 146 w 253"/>
                <a:gd name="T41" fmla="*/ 83 h 367"/>
                <a:gd name="T42" fmla="*/ 133 w 253"/>
                <a:gd name="T43" fmla="*/ 97 h 367"/>
                <a:gd name="T44" fmla="*/ 121 w 253"/>
                <a:gd name="T45" fmla="*/ 112 h 367"/>
                <a:gd name="T46" fmla="*/ 109 w 253"/>
                <a:gd name="T47" fmla="*/ 127 h 367"/>
                <a:gd name="T48" fmla="*/ 88 w 253"/>
                <a:gd name="T49" fmla="*/ 157 h 367"/>
                <a:gd name="T50" fmla="*/ 71 w 253"/>
                <a:gd name="T51" fmla="*/ 188 h 367"/>
                <a:gd name="T52" fmla="*/ 55 w 253"/>
                <a:gd name="T53" fmla="*/ 219 h 367"/>
                <a:gd name="T54" fmla="*/ 41 w 253"/>
                <a:gd name="T55" fmla="*/ 248 h 367"/>
                <a:gd name="T56" fmla="*/ 30 w 253"/>
                <a:gd name="T57" fmla="*/ 276 h 367"/>
                <a:gd name="T58" fmla="*/ 19 w 253"/>
                <a:gd name="T59" fmla="*/ 301 h 367"/>
                <a:gd name="T60" fmla="*/ 12 w 253"/>
                <a:gd name="T61" fmla="*/ 323 h 367"/>
                <a:gd name="T62" fmla="*/ 2 w 253"/>
                <a:gd name="T63" fmla="*/ 355 h 367"/>
                <a:gd name="T64" fmla="*/ 0 w 253"/>
                <a:gd name="T65" fmla="*/ 367 h 367"/>
                <a:gd name="T66" fmla="*/ 0 w 253"/>
                <a:gd name="T67" fmla="*/ 367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3" h="367">
                  <a:moveTo>
                    <a:pt x="0" y="367"/>
                  </a:moveTo>
                  <a:lnTo>
                    <a:pt x="0" y="367"/>
                  </a:lnTo>
                  <a:lnTo>
                    <a:pt x="11" y="344"/>
                  </a:lnTo>
                  <a:lnTo>
                    <a:pt x="25" y="318"/>
                  </a:lnTo>
                  <a:lnTo>
                    <a:pt x="42" y="292"/>
                  </a:lnTo>
                  <a:lnTo>
                    <a:pt x="61" y="263"/>
                  </a:lnTo>
                  <a:lnTo>
                    <a:pt x="101" y="203"/>
                  </a:lnTo>
                  <a:lnTo>
                    <a:pt x="143" y="145"/>
                  </a:lnTo>
                  <a:lnTo>
                    <a:pt x="183" y="91"/>
                  </a:lnTo>
                  <a:lnTo>
                    <a:pt x="216" y="46"/>
                  </a:lnTo>
                  <a:lnTo>
                    <a:pt x="253" y="0"/>
                  </a:lnTo>
                  <a:lnTo>
                    <a:pt x="253" y="0"/>
                  </a:lnTo>
                  <a:lnTo>
                    <a:pt x="253" y="0"/>
                  </a:lnTo>
                  <a:lnTo>
                    <a:pt x="253" y="0"/>
                  </a:lnTo>
                  <a:lnTo>
                    <a:pt x="236" y="10"/>
                  </a:lnTo>
                  <a:lnTo>
                    <a:pt x="219" y="20"/>
                  </a:lnTo>
                  <a:lnTo>
                    <a:pt x="202" y="31"/>
                  </a:lnTo>
                  <a:lnTo>
                    <a:pt x="187" y="43"/>
                  </a:lnTo>
                  <a:lnTo>
                    <a:pt x="172" y="56"/>
                  </a:lnTo>
                  <a:lnTo>
                    <a:pt x="159" y="68"/>
                  </a:lnTo>
                  <a:lnTo>
                    <a:pt x="146" y="83"/>
                  </a:lnTo>
                  <a:lnTo>
                    <a:pt x="133" y="97"/>
                  </a:lnTo>
                  <a:lnTo>
                    <a:pt x="121" y="112"/>
                  </a:lnTo>
                  <a:lnTo>
                    <a:pt x="109" y="127"/>
                  </a:lnTo>
                  <a:lnTo>
                    <a:pt x="88" y="157"/>
                  </a:lnTo>
                  <a:lnTo>
                    <a:pt x="71" y="188"/>
                  </a:lnTo>
                  <a:lnTo>
                    <a:pt x="55" y="219"/>
                  </a:lnTo>
                  <a:lnTo>
                    <a:pt x="41" y="248"/>
                  </a:lnTo>
                  <a:lnTo>
                    <a:pt x="30" y="276"/>
                  </a:lnTo>
                  <a:lnTo>
                    <a:pt x="19" y="301"/>
                  </a:lnTo>
                  <a:lnTo>
                    <a:pt x="12" y="323"/>
                  </a:lnTo>
                  <a:lnTo>
                    <a:pt x="2" y="355"/>
                  </a:lnTo>
                  <a:lnTo>
                    <a:pt x="0" y="367"/>
                  </a:lnTo>
                  <a:lnTo>
                    <a:pt x="0" y="367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1"/>
            <p:cNvSpPr>
              <a:spLocks/>
            </p:cNvSpPr>
            <p:nvPr userDrawn="1"/>
          </p:nvSpPr>
          <p:spPr bwMode="auto">
            <a:xfrm>
              <a:off x="4602312" y="4508773"/>
              <a:ext cx="201613" cy="290513"/>
            </a:xfrm>
            <a:custGeom>
              <a:avLst/>
              <a:gdLst>
                <a:gd name="T0" fmla="*/ 253 w 253"/>
                <a:gd name="T1" fmla="*/ 0 h 367"/>
                <a:gd name="T2" fmla="*/ 253 w 253"/>
                <a:gd name="T3" fmla="*/ 0 h 367"/>
                <a:gd name="T4" fmla="*/ 216 w 253"/>
                <a:gd name="T5" fmla="*/ 46 h 367"/>
                <a:gd name="T6" fmla="*/ 183 w 253"/>
                <a:gd name="T7" fmla="*/ 91 h 367"/>
                <a:gd name="T8" fmla="*/ 143 w 253"/>
                <a:gd name="T9" fmla="*/ 145 h 367"/>
                <a:gd name="T10" fmla="*/ 101 w 253"/>
                <a:gd name="T11" fmla="*/ 203 h 367"/>
                <a:gd name="T12" fmla="*/ 61 w 253"/>
                <a:gd name="T13" fmla="*/ 263 h 367"/>
                <a:gd name="T14" fmla="*/ 42 w 253"/>
                <a:gd name="T15" fmla="*/ 292 h 367"/>
                <a:gd name="T16" fmla="*/ 25 w 253"/>
                <a:gd name="T17" fmla="*/ 318 h 367"/>
                <a:gd name="T18" fmla="*/ 11 w 253"/>
                <a:gd name="T19" fmla="*/ 344 h 367"/>
                <a:gd name="T20" fmla="*/ 0 w 253"/>
                <a:gd name="T21" fmla="*/ 367 h 367"/>
                <a:gd name="T22" fmla="*/ 253 w 253"/>
                <a:gd name="T23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3" h="367">
                  <a:moveTo>
                    <a:pt x="253" y="0"/>
                  </a:moveTo>
                  <a:lnTo>
                    <a:pt x="253" y="0"/>
                  </a:lnTo>
                  <a:lnTo>
                    <a:pt x="216" y="46"/>
                  </a:lnTo>
                  <a:lnTo>
                    <a:pt x="183" y="91"/>
                  </a:lnTo>
                  <a:lnTo>
                    <a:pt x="143" y="145"/>
                  </a:lnTo>
                  <a:lnTo>
                    <a:pt x="101" y="203"/>
                  </a:lnTo>
                  <a:lnTo>
                    <a:pt x="61" y="263"/>
                  </a:lnTo>
                  <a:lnTo>
                    <a:pt x="42" y="292"/>
                  </a:lnTo>
                  <a:lnTo>
                    <a:pt x="25" y="318"/>
                  </a:lnTo>
                  <a:lnTo>
                    <a:pt x="11" y="344"/>
                  </a:lnTo>
                  <a:lnTo>
                    <a:pt x="0" y="367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44A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2"/>
            <p:cNvSpPr>
              <a:spLocks/>
            </p:cNvSpPr>
            <p:nvPr userDrawn="1"/>
          </p:nvSpPr>
          <p:spPr bwMode="auto">
            <a:xfrm>
              <a:off x="4600724" y="4351611"/>
              <a:ext cx="134938" cy="447675"/>
            </a:xfrm>
            <a:custGeom>
              <a:avLst/>
              <a:gdLst>
                <a:gd name="T0" fmla="*/ 153 w 172"/>
                <a:gd name="T1" fmla="*/ 0 h 564"/>
                <a:gd name="T2" fmla="*/ 153 w 172"/>
                <a:gd name="T3" fmla="*/ 0 h 564"/>
                <a:gd name="T4" fmla="*/ 145 w 172"/>
                <a:gd name="T5" fmla="*/ 12 h 564"/>
                <a:gd name="T6" fmla="*/ 126 w 172"/>
                <a:gd name="T7" fmla="*/ 43 h 564"/>
                <a:gd name="T8" fmla="*/ 113 w 172"/>
                <a:gd name="T9" fmla="*/ 66 h 564"/>
                <a:gd name="T10" fmla="*/ 98 w 172"/>
                <a:gd name="T11" fmla="*/ 94 h 564"/>
                <a:gd name="T12" fmla="*/ 83 w 172"/>
                <a:gd name="T13" fmla="*/ 126 h 564"/>
                <a:gd name="T14" fmla="*/ 68 w 172"/>
                <a:gd name="T15" fmla="*/ 162 h 564"/>
                <a:gd name="T16" fmla="*/ 53 w 172"/>
                <a:gd name="T17" fmla="*/ 201 h 564"/>
                <a:gd name="T18" fmla="*/ 38 w 172"/>
                <a:gd name="T19" fmla="*/ 243 h 564"/>
                <a:gd name="T20" fmla="*/ 26 w 172"/>
                <a:gd name="T21" fmla="*/ 291 h 564"/>
                <a:gd name="T22" fmla="*/ 20 w 172"/>
                <a:gd name="T23" fmla="*/ 315 h 564"/>
                <a:gd name="T24" fmla="*/ 15 w 172"/>
                <a:gd name="T25" fmla="*/ 339 h 564"/>
                <a:gd name="T26" fmla="*/ 11 w 172"/>
                <a:gd name="T27" fmla="*/ 366 h 564"/>
                <a:gd name="T28" fmla="*/ 7 w 172"/>
                <a:gd name="T29" fmla="*/ 392 h 564"/>
                <a:gd name="T30" fmla="*/ 4 w 172"/>
                <a:gd name="T31" fmla="*/ 419 h 564"/>
                <a:gd name="T32" fmla="*/ 1 w 172"/>
                <a:gd name="T33" fmla="*/ 447 h 564"/>
                <a:gd name="T34" fmla="*/ 0 w 172"/>
                <a:gd name="T35" fmla="*/ 475 h 564"/>
                <a:gd name="T36" fmla="*/ 0 w 172"/>
                <a:gd name="T37" fmla="*/ 504 h 564"/>
                <a:gd name="T38" fmla="*/ 1 w 172"/>
                <a:gd name="T39" fmla="*/ 534 h 564"/>
                <a:gd name="T40" fmla="*/ 4 w 172"/>
                <a:gd name="T41" fmla="*/ 564 h 564"/>
                <a:gd name="T42" fmla="*/ 4 w 172"/>
                <a:gd name="T43" fmla="*/ 564 h 564"/>
                <a:gd name="T44" fmla="*/ 13 w 172"/>
                <a:gd name="T45" fmla="*/ 551 h 564"/>
                <a:gd name="T46" fmla="*/ 24 w 172"/>
                <a:gd name="T47" fmla="*/ 535 h 564"/>
                <a:gd name="T48" fmla="*/ 38 w 172"/>
                <a:gd name="T49" fmla="*/ 513 h 564"/>
                <a:gd name="T50" fmla="*/ 55 w 172"/>
                <a:gd name="T51" fmla="*/ 488 h 564"/>
                <a:gd name="T52" fmla="*/ 74 w 172"/>
                <a:gd name="T53" fmla="*/ 457 h 564"/>
                <a:gd name="T54" fmla="*/ 92 w 172"/>
                <a:gd name="T55" fmla="*/ 422 h 564"/>
                <a:gd name="T56" fmla="*/ 111 w 172"/>
                <a:gd name="T57" fmla="*/ 383 h 564"/>
                <a:gd name="T58" fmla="*/ 128 w 172"/>
                <a:gd name="T59" fmla="*/ 341 h 564"/>
                <a:gd name="T60" fmla="*/ 136 w 172"/>
                <a:gd name="T61" fmla="*/ 319 h 564"/>
                <a:gd name="T62" fmla="*/ 144 w 172"/>
                <a:gd name="T63" fmla="*/ 296 h 564"/>
                <a:gd name="T64" fmla="*/ 151 w 172"/>
                <a:gd name="T65" fmla="*/ 273 h 564"/>
                <a:gd name="T66" fmla="*/ 157 w 172"/>
                <a:gd name="T67" fmla="*/ 250 h 564"/>
                <a:gd name="T68" fmla="*/ 163 w 172"/>
                <a:gd name="T69" fmla="*/ 226 h 564"/>
                <a:gd name="T70" fmla="*/ 166 w 172"/>
                <a:gd name="T71" fmla="*/ 202 h 564"/>
                <a:gd name="T72" fmla="*/ 170 w 172"/>
                <a:gd name="T73" fmla="*/ 177 h 564"/>
                <a:gd name="T74" fmla="*/ 172 w 172"/>
                <a:gd name="T75" fmla="*/ 152 h 564"/>
                <a:gd name="T76" fmla="*/ 172 w 172"/>
                <a:gd name="T77" fmla="*/ 127 h 564"/>
                <a:gd name="T78" fmla="*/ 172 w 172"/>
                <a:gd name="T79" fmla="*/ 102 h 564"/>
                <a:gd name="T80" fmla="*/ 170 w 172"/>
                <a:gd name="T81" fmla="*/ 76 h 564"/>
                <a:gd name="T82" fmla="*/ 166 w 172"/>
                <a:gd name="T83" fmla="*/ 51 h 564"/>
                <a:gd name="T84" fmla="*/ 160 w 172"/>
                <a:gd name="T85" fmla="*/ 26 h 564"/>
                <a:gd name="T86" fmla="*/ 153 w 172"/>
                <a:gd name="T87" fmla="*/ 0 h 564"/>
                <a:gd name="T88" fmla="*/ 153 w 172"/>
                <a:gd name="T89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2" h="564">
                  <a:moveTo>
                    <a:pt x="153" y="0"/>
                  </a:moveTo>
                  <a:lnTo>
                    <a:pt x="153" y="0"/>
                  </a:lnTo>
                  <a:lnTo>
                    <a:pt x="145" y="12"/>
                  </a:lnTo>
                  <a:lnTo>
                    <a:pt x="126" y="43"/>
                  </a:lnTo>
                  <a:lnTo>
                    <a:pt x="113" y="66"/>
                  </a:lnTo>
                  <a:lnTo>
                    <a:pt x="98" y="94"/>
                  </a:lnTo>
                  <a:lnTo>
                    <a:pt x="83" y="126"/>
                  </a:lnTo>
                  <a:lnTo>
                    <a:pt x="68" y="162"/>
                  </a:lnTo>
                  <a:lnTo>
                    <a:pt x="53" y="201"/>
                  </a:lnTo>
                  <a:lnTo>
                    <a:pt x="38" y="243"/>
                  </a:lnTo>
                  <a:lnTo>
                    <a:pt x="26" y="291"/>
                  </a:lnTo>
                  <a:lnTo>
                    <a:pt x="20" y="315"/>
                  </a:lnTo>
                  <a:lnTo>
                    <a:pt x="15" y="339"/>
                  </a:lnTo>
                  <a:lnTo>
                    <a:pt x="11" y="366"/>
                  </a:lnTo>
                  <a:lnTo>
                    <a:pt x="7" y="392"/>
                  </a:lnTo>
                  <a:lnTo>
                    <a:pt x="4" y="419"/>
                  </a:lnTo>
                  <a:lnTo>
                    <a:pt x="1" y="447"/>
                  </a:lnTo>
                  <a:lnTo>
                    <a:pt x="0" y="475"/>
                  </a:lnTo>
                  <a:lnTo>
                    <a:pt x="0" y="504"/>
                  </a:lnTo>
                  <a:lnTo>
                    <a:pt x="1" y="534"/>
                  </a:lnTo>
                  <a:lnTo>
                    <a:pt x="4" y="564"/>
                  </a:lnTo>
                  <a:lnTo>
                    <a:pt x="4" y="564"/>
                  </a:lnTo>
                  <a:lnTo>
                    <a:pt x="13" y="551"/>
                  </a:lnTo>
                  <a:lnTo>
                    <a:pt x="24" y="535"/>
                  </a:lnTo>
                  <a:lnTo>
                    <a:pt x="38" y="513"/>
                  </a:lnTo>
                  <a:lnTo>
                    <a:pt x="55" y="488"/>
                  </a:lnTo>
                  <a:lnTo>
                    <a:pt x="74" y="457"/>
                  </a:lnTo>
                  <a:lnTo>
                    <a:pt x="92" y="422"/>
                  </a:lnTo>
                  <a:lnTo>
                    <a:pt x="111" y="383"/>
                  </a:lnTo>
                  <a:lnTo>
                    <a:pt x="128" y="341"/>
                  </a:lnTo>
                  <a:lnTo>
                    <a:pt x="136" y="319"/>
                  </a:lnTo>
                  <a:lnTo>
                    <a:pt x="144" y="296"/>
                  </a:lnTo>
                  <a:lnTo>
                    <a:pt x="151" y="273"/>
                  </a:lnTo>
                  <a:lnTo>
                    <a:pt x="157" y="250"/>
                  </a:lnTo>
                  <a:lnTo>
                    <a:pt x="163" y="226"/>
                  </a:lnTo>
                  <a:lnTo>
                    <a:pt x="166" y="202"/>
                  </a:lnTo>
                  <a:lnTo>
                    <a:pt x="170" y="177"/>
                  </a:lnTo>
                  <a:lnTo>
                    <a:pt x="172" y="152"/>
                  </a:lnTo>
                  <a:lnTo>
                    <a:pt x="172" y="127"/>
                  </a:lnTo>
                  <a:lnTo>
                    <a:pt x="172" y="102"/>
                  </a:lnTo>
                  <a:lnTo>
                    <a:pt x="170" y="76"/>
                  </a:lnTo>
                  <a:lnTo>
                    <a:pt x="166" y="51"/>
                  </a:lnTo>
                  <a:lnTo>
                    <a:pt x="160" y="26"/>
                  </a:lnTo>
                  <a:lnTo>
                    <a:pt x="153" y="0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3"/>
            <p:cNvSpPr>
              <a:spLocks/>
            </p:cNvSpPr>
            <p:nvPr userDrawn="1"/>
          </p:nvSpPr>
          <p:spPr bwMode="auto">
            <a:xfrm>
              <a:off x="4602312" y="4351611"/>
              <a:ext cx="133350" cy="447675"/>
            </a:xfrm>
            <a:custGeom>
              <a:avLst/>
              <a:gdLst>
                <a:gd name="T0" fmla="*/ 0 w 168"/>
                <a:gd name="T1" fmla="*/ 564 h 564"/>
                <a:gd name="T2" fmla="*/ 0 w 168"/>
                <a:gd name="T3" fmla="*/ 564 h 564"/>
                <a:gd name="T4" fmla="*/ 12 w 168"/>
                <a:gd name="T5" fmla="*/ 533 h 564"/>
                <a:gd name="T6" fmla="*/ 26 w 168"/>
                <a:gd name="T7" fmla="*/ 497 h 564"/>
                <a:gd name="T8" fmla="*/ 40 w 168"/>
                <a:gd name="T9" fmla="*/ 458 h 564"/>
                <a:gd name="T10" fmla="*/ 53 w 168"/>
                <a:gd name="T11" fmla="*/ 415 h 564"/>
                <a:gd name="T12" fmla="*/ 65 w 168"/>
                <a:gd name="T13" fmla="*/ 370 h 564"/>
                <a:gd name="T14" fmla="*/ 78 w 168"/>
                <a:gd name="T15" fmla="*/ 324 h 564"/>
                <a:gd name="T16" fmla="*/ 100 w 168"/>
                <a:gd name="T17" fmla="*/ 233 h 564"/>
                <a:gd name="T18" fmla="*/ 119 w 168"/>
                <a:gd name="T19" fmla="*/ 148 h 564"/>
                <a:gd name="T20" fmla="*/ 134 w 168"/>
                <a:gd name="T21" fmla="*/ 75 h 564"/>
                <a:gd name="T22" fmla="*/ 149 w 168"/>
                <a:gd name="T23" fmla="*/ 1 h 564"/>
                <a:gd name="T24" fmla="*/ 149 w 168"/>
                <a:gd name="T25" fmla="*/ 1 h 564"/>
                <a:gd name="T26" fmla="*/ 149 w 168"/>
                <a:gd name="T27" fmla="*/ 0 h 564"/>
                <a:gd name="T28" fmla="*/ 149 w 168"/>
                <a:gd name="T29" fmla="*/ 0 h 564"/>
                <a:gd name="T30" fmla="*/ 156 w 168"/>
                <a:gd name="T31" fmla="*/ 26 h 564"/>
                <a:gd name="T32" fmla="*/ 162 w 168"/>
                <a:gd name="T33" fmla="*/ 51 h 564"/>
                <a:gd name="T34" fmla="*/ 166 w 168"/>
                <a:gd name="T35" fmla="*/ 76 h 564"/>
                <a:gd name="T36" fmla="*/ 168 w 168"/>
                <a:gd name="T37" fmla="*/ 102 h 564"/>
                <a:gd name="T38" fmla="*/ 168 w 168"/>
                <a:gd name="T39" fmla="*/ 127 h 564"/>
                <a:gd name="T40" fmla="*/ 168 w 168"/>
                <a:gd name="T41" fmla="*/ 152 h 564"/>
                <a:gd name="T42" fmla="*/ 166 w 168"/>
                <a:gd name="T43" fmla="*/ 177 h 564"/>
                <a:gd name="T44" fmla="*/ 162 w 168"/>
                <a:gd name="T45" fmla="*/ 202 h 564"/>
                <a:gd name="T46" fmla="*/ 159 w 168"/>
                <a:gd name="T47" fmla="*/ 226 h 564"/>
                <a:gd name="T48" fmla="*/ 153 w 168"/>
                <a:gd name="T49" fmla="*/ 250 h 564"/>
                <a:gd name="T50" fmla="*/ 147 w 168"/>
                <a:gd name="T51" fmla="*/ 273 h 564"/>
                <a:gd name="T52" fmla="*/ 140 w 168"/>
                <a:gd name="T53" fmla="*/ 296 h 564"/>
                <a:gd name="T54" fmla="*/ 132 w 168"/>
                <a:gd name="T55" fmla="*/ 319 h 564"/>
                <a:gd name="T56" fmla="*/ 124 w 168"/>
                <a:gd name="T57" fmla="*/ 341 h 564"/>
                <a:gd name="T58" fmla="*/ 107 w 168"/>
                <a:gd name="T59" fmla="*/ 383 h 564"/>
                <a:gd name="T60" fmla="*/ 88 w 168"/>
                <a:gd name="T61" fmla="*/ 422 h 564"/>
                <a:gd name="T62" fmla="*/ 70 w 168"/>
                <a:gd name="T63" fmla="*/ 457 h 564"/>
                <a:gd name="T64" fmla="*/ 51 w 168"/>
                <a:gd name="T65" fmla="*/ 488 h 564"/>
                <a:gd name="T66" fmla="*/ 34 w 168"/>
                <a:gd name="T67" fmla="*/ 513 h 564"/>
                <a:gd name="T68" fmla="*/ 20 w 168"/>
                <a:gd name="T69" fmla="*/ 535 h 564"/>
                <a:gd name="T70" fmla="*/ 9 w 168"/>
                <a:gd name="T71" fmla="*/ 551 h 564"/>
                <a:gd name="T72" fmla="*/ 0 w 168"/>
                <a:gd name="T73" fmla="*/ 564 h 564"/>
                <a:gd name="T74" fmla="*/ 0 w 168"/>
                <a:gd name="T75" fmla="*/ 564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8" h="564">
                  <a:moveTo>
                    <a:pt x="0" y="564"/>
                  </a:moveTo>
                  <a:lnTo>
                    <a:pt x="0" y="564"/>
                  </a:lnTo>
                  <a:lnTo>
                    <a:pt x="12" y="533"/>
                  </a:lnTo>
                  <a:lnTo>
                    <a:pt x="26" y="497"/>
                  </a:lnTo>
                  <a:lnTo>
                    <a:pt x="40" y="458"/>
                  </a:lnTo>
                  <a:lnTo>
                    <a:pt x="53" y="415"/>
                  </a:lnTo>
                  <a:lnTo>
                    <a:pt x="65" y="370"/>
                  </a:lnTo>
                  <a:lnTo>
                    <a:pt x="78" y="324"/>
                  </a:lnTo>
                  <a:lnTo>
                    <a:pt x="100" y="233"/>
                  </a:lnTo>
                  <a:lnTo>
                    <a:pt x="119" y="148"/>
                  </a:lnTo>
                  <a:lnTo>
                    <a:pt x="134" y="75"/>
                  </a:lnTo>
                  <a:lnTo>
                    <a:pt x="149" y="1"/>
                  </a:lnTo>
                  <a:lnTo>
                    <a:pt x="149" y="1"/>
                  </a:lnTo>
                  <a:lnTo>
                    <a:pt x="149" y="0"/>
                  </a:lnTo>
                  <a:lnTo>
                    <a:pt x="149" y="0"/>
                  </a:lnTo>
                  <a:lnTo>
                    <a:pt x="156" y="26"/>
                  </a:lnTo>
                  <a:lnTo>
                    <a:pt x="162" y="51"/>
                  </a:lnTo>
                  <a:lnTo>
                    <a:pt x="166" y="76"/>
                  </a:lnTo>
                  <a:lnTo>
                    <a:pt x="168" y="102"/>
                  </a:lnTo>
                  <a:lnTo>
                    <a:pt x="168" y="127"/>
                  </a:lnTo>
                  <a:lnTo>
                    <a:pt x="168" y="152"/>
                  </a:lnTo>
                  <a:lnTo>
                    <a:pt x="166" y="177"/>
                  </a:lnTo>
                  <a:lnTo>
                    <a:pt x="162" y="202"/>
                  </a:lnTo>
                  <a:lnTo>
                    <a:pt x="159" y="226"/>
                  </a:lnTo>
                  <a:lnTo>
                    <a:pt x="153" y="250"/>
                  </a:lnTo>
                  <a:lnTo>
                    <a:pt x="147" y="273"/>
                  </a:lnTo>
                  <a:lnTo>
                    <a:pt x="140" y="296"/>
                  </a:lnTo>
                  <a:lnTo>
                    <a:pt x="132" y="319"/>
                  </a:lnTo>
                  <a:lnTo>
                    <a:pt x="124" y="341"/>
                  </a:lnTo>
                  <a:lnTo>
                    <a:pt x="107" y="383"/>
                  </a:lnTo>
                  <a:lnTo>
                    <a:pt x="88" y="422"/>
                  </a:lnTo>
                  <a:lnTo>
                    <a:pt x="70" y="457"/>
                  </a:lnTo>
                  <a:lnTo>
                    <a:pt x="51" y="488"/>
                  </a:lnTo>
                  <a:lnTo>
                    <a:pt x="34" y="513"/>
                  </a:lnTo>
                  <a:lnTo>
                    <a:pt x="20" y="535"/>
                  </a:lnTo>
                  <a:lnTo>
                    <a:pt x="9" y="551"/>
                  </a:lnTo>
                  <a:lnTo>
                    <a:pt x="0" y="564"/>
                  </a:lnTo>
                  <a:lnTo>
                    <a:pt x="0" y="564"/>
                  </a:lnTo>
                  <a:close/>
                </a:path>
              </a:pathLst>
            </a:custGeom>
            <a:solidFill>
              <a:srgbClr val="44A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4"/>
            <p:cNvSpPr>
              <a:spLocks/>
            </p:cNvSpPr>
            <p:nvPr userDrawn="1"/>
          </p:nvSpPr>
          <p:spPr bwMode="auto">
            <a:xfrm>
              <a:off x="4602312" y="4353198"/>
              <a:ext cx="119063" cy="446088"/>
            </a:xfrm>
            <a:custGeom>
              <a:avLst/>
              <a:gdLst>
                <a:gd name="T0" fmla="*/ 149 w 149"/>
                <a:gd name="T1" fmla="*/ 0 h 563"/>
                <a:gd name="T2" fmla="*/ 149 w 149"/>
                <a:gd name="T3" fmla="*/ 0 h 563"/>
                <a:gd name="T4" fmla="*/ 134 w 149"/>
                <a:gd name="T5" fmla="*/ 74 h 563"/>
                <a:gd name="T6" fmla="*/ 119 w 149"/>
                <a:gd name="T7" fmla="*/ 147 h 563"/>
                <a:gd name="T8" fmla="*/ 100 w 149"/>
                <a:gd name="T9" fmla="*/ 232 h 563"/>
                <a:gd name="T10" fmla="*/ 78 w 149"/>
                <a:gd name="T11" fmla="*/ 323 h 563"/>
                <a:gd name="T12" fmla="*/ 65 w 149"/>
                <a:gd name="T13" fmla="*/ 369 h 563"/>
                <a:gd name="T14" fmla="*/ 53 w 149"/>
                <a:gd name="T15" fmla="*/ 414 h 563"/>
                <a:gd name="T16" fmla="*/ 40 w 149"/>
                <a:gd name="T17" fmla="*/ 457 h 563"/>
                <a:gd name="T18" fmla="*/ 26 w 149"/>
                <a:gd name="T19" fmla="*/ 496 h 563"/>
                <a:gd name="T20" fmla="*/ 12 w 149"/>
                <a:gd name="T21" fmla="*/ 532 h 563"/>
                <a:gd name="T22" fmla="*/ 0 w 149"/>
                <a:gd name="T23" fmla="*/ 563 h 563"/>
                <a:gd name="T24" fmla="*/ 149 w 149"/>
                <a:gd name="T25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9" h="563">
                  <a:moveTo>
                    <a:pt x="149" y="0"/>
                  </a:moveTo>
                  <a:lnTo>
                    <a:pt x="149" y="0"/>
                  </a:lnTo>
                  <a:lnTo>
                    <a:pt x="134" y="74"/>
                  </a:lnTo>
                  <a:lnTo>
                    <a:pt x="119" y="147"/>
                  </a:lnTo>
                  <a:lnTo>
                    <a:pt x="100" y="232"/>
                  </a:lnTo>
                  <a:lnTo>
                    <a:pt x="78" y="323"/>
                  </a:lnTo>
                  <a:lnTo>
                    <a:pt x="65" y="369"/>
                  </a:lnTo>
                  <a:lnTo>
                    <a:pt x="53" y="414"/>
                  </a:lnTo>
                  <a:lnTo>
                    <a:pt x="40" y="457"/>
                  </a:lnTo>
                  <a:lnTo>
                    <a:pt x="26" y="496"/>
                  </a:lnTo>
                  <a:lnTo>
                    <a:pt x="12" y="532"/>
                  </a:lnTo>
                  <a:lnTo>
                    <a:pt x="0" y="563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44A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5"/>
            <p:cNvSpPr>
              <a:spLocks/>
            </p:cNvSpPr>
            <p:nvPr userDrawn="1"/>
          </p:nvSpPr>
          <p:spPr bwMode="auto">
            <a:xfrm>
              <a:off x="4407049" y="4475436"/>
              <a:ext cx="77788" cy="328613"/>
            </a:xfrm>
            <a:custGeom>
              <a:avLst/>
              <a:gdLst>
                <a:gd name="T0" fmla="*/ 72 w 98"/>
                <a:gd name="T1" fmla="*/ 0 h 414"/>
                <a:gd name="T2" fmla="*/ 72 w 98"/>
                <a:gd name="T3" fmla="*/ 0 h 414"/>
                <a:gd name="T4" fmla="*/ 68 w 98"/>
                <a:gd name="T5" fmla="*/ 8 h 414"/>
                <a:gd name="T6" fmla="*/ 57 w 98"/>
                <a:gd name="T7" fmla="*/ 32 h 414"/>
                <a:gd name="T8" fmla="*/ 49 w 98"/>
                <a:gd name="T9" fmla="*/ 50 h 414"/>
                <a:gd name="T10" fmla="*/ 40 w 98"/>
                <a:gd name="T11" fmla="*/ 70 h 414"/>
                <a:gd name="T12" fmla="*/ 32 w 98"/>
                <a:gd name="T13" fmla="*/ 94 h 414"/>
                <a:gd name="T14" fmla="*/ 24 w 98"/>
                <a:gd name="T15" fmla="*/ 121 h 414"/>
                <a:gd name="T16" fmla="*/ 17 w 98"/>
                <a:gd name="T17" fmla="*/ 151 h 414"/>
                <a:gd name="T18" fmla="*/ 10 w 98"/>
                <a:gd name="T19" fmla="*/ 183 h 414"/>
                <a:gd name="T20" fmla="*/ 6 w 98"/>
                <a:gd name="T21" fmla="*/ 217 h 414"/>
                <a:gd name="T22" fmla="*/ 2 w 98"/>
                <a:gd name="T23" fmla="*/ 252 h 414"/>
                <a:gd name="T24" fmla="*/ 0 w 98"/>
                <a:gd name="T25" fmla="*/ 290 h 414"/>
                <a:gd name="T26" fmla="*/ 1 w 98"/>
                <a:gd name="T27" fmla="*/ 331 h 414"/>
                <a:gd name="T28" fmla="*/ 4 w 98"/>
                <a:gd name="T29" fmla="*/ 350 h 414"/>
                <a:gd name="T30" fmla="*/ 6 w 98"/>
                <a:gd name="T31" fmla="*/ 371 h 414"/>
                <a:gd name="T32" fmla="*/ 8 w 98"/>
                <a:gd name="T33" fmla="*/ 392 h 414"/>
                <a:gd name="T34" fmla="*/ 13 w 98"/>
                <a:gd name="T35" fmla="*/ 414 h 414"/>
                <a:gd name="T36" fmla="*/ 13 w 98"/>
                <a:gd name="T37" fmla="*/ 414 h 414"/>
                <a:gd name="T38" fmla="*/ 19 w 98"/>
                <a:gd name="T39" fmla="*/ 403 h 414"/>
                <a:gd name="T40" fmla="*/ 34 w 98"/>
                <a:gd name="T41" fmla="*/ 374 h 414"/>
                <a:gd name="T42" fmla="*/ 43 w 98"/>
                <a:gd name="T43" fmla="*/ 355 h 414"/>
                <a:gd name="T44" fmla="*/ 53 w 98"/>
                <a:gd name="T45" fmla="*/ 331 h 414"/>
                <a:gd name="T46" fmla="*/ 63 w 98"/>
                <a:gd name="T47" fmla="*/ 304 h 414"/>
                <a:gd name="T48" fmla="*/ 74 w 98"/>
                <a:gd name="T49" fmla="*/ 275 h 414"/>
                <a:gd name="T50" fmla="*/ 83 w 98"/>
                <a:gd name="T51" fmla="*/ 244 h 414"/>
                <a:gd name="T52" fmla="*/ 90 w 98"/>
                <a:gd name="T53" fmla="*/ 212 h 414"/>
                <a:gd name="T54" fmla="*/ 96 w 98"/>
                <a:gd name="T55" fmla="*/ 177 h 414"/>
                <a:gd name="T56" fmla="*/ 97 w 98"/>
                <a:gd name="T57" fmla="*/ 160 h 414"/>
                <a:gd name="T58" fmla="*/ 98 w 98"/>
                <a:gd name="T59" fmla="*/ 142 h 414"/>
                <a:gd name="T60" fmla="*/ 98 w 98"/>
                <a:gd name="T61" fmla="*/ 124 h 414"/>
                <a:gd name="T62" fmla="*/ 98 w 98"/>
                <a:gd name="T63" fmla="*/ 106 h 414"/>
                <a:gd name="T64" fmla="*/ 96 w 98"/>
                <a:gd name="T65" fmla="*/ 89 h 414"/>
                <a:gd name="T66" fmla="*/ 93 w 98"/>
                <a:gd name="T67" fmla="*/ 70 h 414"/>
                <a:gd name="T68" fmla="*/ 90 w 98"/>
                <a:gd name="T69" fmla="*/ 53 h 414"/>
                <a:gd name="T70" fmla="*/ 85 w 98"/>
                <a:gd name="T71" fmla="*/ 35 h 414"/>
                <a:gd name="T72" fmla="*/ 80 w 98"/>
                <a:gd name="T73" fmla="*/ 17 h 414"/>
                <a:gd name="T74" fmla="*/ 72 w 98"/>
                <a:gd name="T75" fmla="*/ 0 h 414"/>
                <a:gd name="T76" fmla="*/ 72 w 98"/>
                <a:gd name="T77" fmla="*/ 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8" h="414">
                  <a:moveTo>
                    <a:pt x="72" y="0"/>
                  </a:moveTo>
                  <a:lnTo>
                    <a:pt x="72" y="0"/>
                  </a:lnTo>
                  <a:lnTo>
                    <a:pt x="68" y="8"/>
                  </a:lnTo>
                  <a:lnTo>
                    <a:pt x="57" y="32"/>
                  </a:lnTo>
                  <a:lnTo>
                    <a:pt x="49" y="50"/>
                  </a:lnTo>
                  <a:lnTo>
                    <a:pt x="40" y="70"/>
                  </a:lnTo>
                  <a:lnTo>
                    <a:pt x="32" y="94"/>
                  </a:lnTo>
                  <a:lnTo>
                    <a:pt x="24" y="121"/>
                  </a:lnTo>
                  <a:lnTo>
                    <a:pt x="17" y="151"/>
                  </a:lnTo>
                  <a:lnTo>
                    <a:pt x="10" y="183"/>
                  </a:lnTo>
                  <a:lnTo>
                    <a:pt x="6" y="217"/>
                  </a:lnTo>
                  <a:lnTo>
                    <a:pt x="2" y="252"/>
                  </a:lnTo>
                  <a:lnTo>
                    <a:pt x="0" y="290"/>
                  </a:lnTo>
                  <a:lnTo>
                    <a:pt x="1" y="331"/>
                  </a:lnTo>
                  <a:lnTo>
                    <a:pt x="4" y="350"/>
                  </a:lnTo>
                  <a:lnTo>
                    <a:pt x="6" y="371"/>
                  </a:lnTo>
                  <a:lnTo>
                    <a:pt x="8" y="392"/>
                  </a:lnTo>
                  <a:lnTo>
                    <a:pt x="13" y="414"/>
                  </a:lnTo>
                  <a:lnTo>
                    <a:pt x="13" y="414"/>
                  </a:lnTo>
                  <a:lnTo>
                    <a:pt x="19" y="403"/>
                  </a:lnTo>
                  <a:lnTo>
                    <a:pt x="34" y="374"/>
                  </a:lnTo>
                  <a:lnTo>
                    <a:pt x="43" y="355"/>
                  </a:lnTo>
                  <a:lnTo>
                    <a:pt x="53" y="331"/>
                  </a:lnTo>
                  <a:lnTo>
                    <a:pt x="63" y="304"/>
                  </a:lnTo>
                  <a:lnTo>
                    <a:pt x="74" y="275"/>
                  </a:lnTo>
                  <a:lnTo>
                    <a:pt x="83" y="244"/>
                  </a:lnTo>
                  <a:lnTo>
                    <a:pt x="90" y="212"/>
                  </a:lnTo>
                  <a:lnTo>
                    <a:pt x="96" y="177"/>
                  </a:lnTo>
                  <a:lnTo>
                    <a:pt x="97" y="160"/>
                  </a:lnTo>
                  <a:lnTo>
                    <a:pt x="98" y="142"/>
                  </a:lnTo>
                  <a:lnTo>
                    <a:pt x="98" y="124"/>
                  </a:lnTo>
                  <a:lnTo>
                    <a:pt x="98" y="106"/>
                  </a:lnTo>
                  <a:lnTo>
                    <a:pt x="96" y="89"/>
                  </a:lnTo>
                  <a:lnTo>
                    <a:pt x="93" y="70"/>
                  </a:lnTo>
                  <a:lnTo>
                    <a:pt x="90" y="53"/>
                  </a:lnTo>
                  <a:lnTo>
                    <a:pt x="85" y="35"/>
                  </a:lnTo>
                  <a:lnTo>
                    <a:pt x="80" y="17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6"/>
            <p:cNvSpPr>
              <a:spLocks/>
            </p:cNvSpPr>
            <p:nvPr userDrawn="1"/>
          </p:nvSpPr>
          <p:spPr bwMode="auto">
            <a:xfrm>
              <a:off x="4416574" y="4475436"/>
              <a:ext cx="68263" cy="328613"/>
            </a:xfrm>
            <a:custGeom>
              <a:avLst/>
              <a:gdLst>
                <a:gd name="T0" fmla="*/ 0 w 85"/>
                <a:gd name="T1" fmla="*/ 414 h 414"/>
                <a:gd name="T2" fmla="*/ 0 w 85"/>
                <a:gd name="T3" fmla="*/ 414 h 414"/>
                <a:gd name="T4" fmla="*/ 7 w 85"/>
                <a:gd name="T5" fmla="*/ 391 h 414"/>
                <a:gd name="T6" fmla="*/ 14 w 85"/>
                <a:gd name="T7" fmla="*/ 364 h 414"/>
                <a:gd name="T8" fmla="*/ 19 w 85"/>
                <a:gd name="T9" fmla="*/ 334 h 414"/>
                <a:gd name="T10" fmla="*/ 25 w 85"/>
                <a:gd name="T11" fmla="*/ 303 h 414"/>
                <a:gd name="T12" fmla="*/ 36 w 85"/>
                <a:gd name="T13" fmla="*/ 236 h 414"/>
                <a:gd name="T14" fmla="*/ 44 w 85"/>
                <a:gd name="T15" fmla="*/ 169 h 414"/>
                <a:gd name="T16" fmla="*/ 50 w 85"/>
                <a:gd name="T17" fmla="*/ 107 h 414"/>
                <a:gd name="T18" fmla="*/ 55 w 85"/>
                <a:gd name="T19" fmla="*/ 54 h 414"/>
                <a:gd name="T20" fmla="*/ 59 w 85"/>
                <a:gd name="T21" fmla="*/ 0 h 414"/>
                <a:gd name="T22" fmla="*/ 59 w 85"/>
                <a:gd name="T23" fmla="*/ 0 h 414"/>
                <a:gd name="T24" fmla="*/ 59 w 85"/>
                <a:gd name="T25" fmla="*/ 0 h 414"/>
                <a:gd name="T26" fmla="*/ 59 w 85"/>
                <a:gd name="T27" fmla="*/ 0 h 414"/>
                <a:gd name="T28" fmla="*/ 67 w 85"/>
                <a:gd name="T29" fmla="*/ 17 h 414"/>
                <a:gd name="T30" fmla="*/ 72 w 85"/>
                <a:gd name="T31" fmla="*/ 35 h 414"/>
                <a:gd name="T32" fmla="*/ 77 w 85"/>
                <a:gd name="T33" fmla="*/ 53 h 414"/>
                <a:gd name="T34" fmla="*/ 80 w 85"/>
                <a:gd name="T35" fmla="*/ 70 h 414"/>
                <a:gd name="T36" fmla="*/ 83 w 85"/>
                <a:gd name="T37" fmla="*/ 89 h 414"/>
                <a:gd name="T38" fmla="*/ 85 w 85"/>
                <a:gd name="T39" fmla="*/ 106 h 414"/>
                <a:gd name="T40" fmla="*/ 85 w 85"/>
                <a:gd name="T41" fmla="*/ 124 h 414"/>
                <a:gd name="T42" fmla="*/ 85 w 85"/>
                <a:gd name="T43" fmla="*/ 142 h 414"/>
                <a:gd name="T44" fmla="*/ 84 w 85"/>
                <a:gd name="T45" fmla="*/ 160 h 414"/>
                <a:gd name="T46" fmla="*/ 83 w 85"/>
                <a:gd name="T47" fmla="*/ 177 h 414"/>
                <a:gd name="T48" fmla="*/ 77 w 85"/>
                <a:gd name="T49" fmla="*/ 212 h 414"/>
                <a:gd name="T50" fmla="*/ 70 w 85"/>
                <a:gd name="T51" fmla="*/ 244 h 414"/>
                <a:gd name="T52" fmla="*/ 61 w 85"/>
                <a:gd name="T53" fmla="*/ 275 h 414"/>
                <a:gd name="T54" fmla="*/ 50 w 85"/>
                <a:gd name="T55" fmla="*/ 304 h 414"/>
                <a:gd name="T56" fmla="*/ 40 w 85"/>
                <a:gd name="T57" fmla="*/ 331 h 414"/>
                <a:gd name="T58" fmla="*/ 30 w 85"/>
                <a:gd name="T59" fmla="*/ 355 h 414"/>
                <a:gd name="T60" fmla="*/ 21 w 85"/>
                <a:gd name="T61" fmla="*/ 374 h 414"/>
                <a:gd name="T62" fmla="*/ 6 w 85"/>
                <a:gd name="T63" fmla="*/ 403 h 414"/>
                <a:gd name="T64" fmla="*/ 0 w 85"/>
                <a:gd name="T65" fmla="*/ 414 h 414"/>
                <a:gd name="T66" fmla="*/ 0 w 85"/>
                <a:gd name="T6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" h="414">
                  <a:moveTo>
                    <a:pt x="0" y="414"/>
                  </a:moveTo>
                  <a:lnTo>
                    <a:pt x="0" y="414"/>
                  </a:lnTo>
                  <a:lnTo>
                    <a:pt x="7" y="391"/>
                  </a:lnTo>
                  <a:lnTo>
                    <a:pt x="14" y="364"/>
                  </a:lnTo>
                  <a:lnTo>
                    <a:pt x="19" y="334"/>
                  </a:lnTo>
                  <a:lnTo>
                    <a:pt x="25" y="303"/>
                  </a:lnTo>
                  <a:lnTo>
                    <a:pt x="36" y="236"/>
                  </a:lnTo>
                  <a:lnTo>
                    <a:pt x="44" y="169"/>
                  </a:lnTo>
                  <a:lnTo>
                    <a:pt x="50" y="107"/>
                  </a:lnTo>
                  <a:lnTo>
                    <a:pt x="55" y="54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7" y="17"/>
                  </a:lnTo>
                  <a:lnTo>
                    <a:pt x="72" y="35"/>
                  </a:lnTo>
                  <a:lnTo>
                    <a:pt x="77" y="53"/>
                  </a:lnTo>
                  <a:lnTo>
                    <a:pt x="80" y="70"/>
                  </a:lnTo>
                  <a:lnTo>
                    <a:pt x="83" y="89"/>
                  </a:lnTo>
                  <a:lnTo>
                    <a:pt x="85" y="106"/>
                  </a:lnTo>
                  <a:lnTo>
                    <a:pt x="85" y="124"/>
                  </a:lnTo>
                  <a:lnTo>
                    <a:pt x="85" y="142"/>
                  </a:lnTo>
                  <a:lnTo>
                    <a:pt x="84" y="160"/>
                  </a:lnTo>
                  <a:lnTo>
                    <a:pt x="83" y="177"/>
                  </a:lnTo>
                  <a:lnTo>
                    <a:pt x="77" y="212"/>
                  </a:lnTo>
                  <a:lnTo>
                    <a:pt x="70" y="244"/>
                  </a:lnTo>
                  <a:lnTo>
                    <a:pt x="61" y="275"/>
                  </a:lnTo>
                  <a:lnTo>
                    <a:pt x="50" y="304"/>
                  </a:lnTo>
                  <a:lnTo>
                    <a:pt x="40" y="331"/>
                  </a:lnTo>
                  <a:lnTo>
                    <a:pt x="30" y="355"/>
                  </a:lnTo>
                  <a:lnTo>
                    <a:pt x="21" y="374"/>
                  </a:lnTo>
                  <a:lnTo>
                    <a:pt x="6" y="403"/>
                  </a:lnTo>
                  <a:lnTo>
                    <a:pt x="0" y="414"/>
                  </a:lnTo>
                  <a:lnTo>
                    <a:pt x="0" y="414"/>
                  </a:lnTo>
                  <a:close/>
                </a:path>
              </a:pathLst>
            </a:custGeom>
            <a:solidFill>
              <a:srgbClr val="44A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7"/>
            <p:cNvSpPr>
              <a:spLocks/>
            </p:cNvSpPr>
            <p:nvPr userDrawn="1"/>
          </p:nvSpPr>
          <p:spPr bwMode="auto">
            <a:xfrm>
              <a:off x="4416574" y="4475436"/>
              <a:ext cx="47625" cy="328613"/>
            </a:xfrm>
            <a:custGeom>
              <a:avLst/>
              <a:gdLst>
                <a:gd name="T0" fmla="*/ 59 w 59"/>
                <a:gd name="T1" fmla="*/ 0 h 414"/>
                <a:gd name="T2" fmla="*/ 59 w 59"/>
                <a:gd name="T3" fmla="*/ 0 h 414"/>
                <a:gd name="T4" fmla="*/ 55 w 59"/>
                <a:gd name="T5" fmla="*/ 54 h 414"/>
                <a:gd name="T6" fmla="*/ 50 w 59"/>
                <a:gd name="T7" fmla="*/ 107 h 414"/>
                <a:gd name="T8" fmla="*/ 44 w 59"/>
                <a:gd name="T9" fmla="*/ 169 h 414"/>
                <a:gd name="T10" fmla="*/ 36 w 59"/>
                <a:gd name="T11" fmla="*/ 236 h 414"/>
                <a:gd name="T12" fmla="*/ 25 w 59"/>
                <a:gd name="T13" fmla="*/ 303 h 414"/>
                <a:gd name="T14" fmla="*/ 19 w 59"/>
                <a:gd name="T15" fmla="*/ 334 h 414"/>
                <a:gd name="T16" fmla="*/ 14 w 59"/>
                <a:gd name="T17" fmla="*/ 364 h 414"/>
                <a:gd name="T18" fmla="*/ 7 w 59"/>
                <a:gd name="T19" fmla="*/ 391 h 414"/>
                <a:gd name="T20" fmla="*/ 0 w 59"/>
                <a:gd name="T21" fmla="*/ 414 h 414"/>
                <a:gd name="T22" fmla="*/ 59 w 59"/>
                <a:gd name="T23" fmla="*/ 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414">
                  <a:moveTo>
                    <a:pt x="59" y="0"/>
                  </a:moveTo>
                  <a:lnTo>
                    <a:pt x="59" y="0"/>
                  </a:lnTo>
                  <a:lnTo>
                    <a:pt x="55" y="54"/>
                  </a:lnTo>
                  <a:lnTo>
                    <a:pt x="50" y="107"/>
                  </a:lnTo>
                  <a:lnTo>
                    <a:pt x="44" y="169"/>
                  </a:lnTo>
                  <a:lnTo>
                    <a:pt x="36" y="236"/>
                  </a:lnTo>
                  <a:lnTo>
                    <a:pt x="25" y="303"/>
                  </a:lnTo>
                  <a:lnTo>
                    <a:pt x="19" y="334"/>
                  </a:lnTo>
                  <a:lnTo>
                    <a:pt x="14" y="364"/>
                  </a:lnTo>
                  <a:lnTo>
                    <a:pt x="7" y="391"/>
                  </a:lnTo>
                  <a:lnTo>
                    <a:pt x="0" y="414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44A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8"/>
            <p:cNvSpPr>
              <a:spLocks/>
            </p:cNvSpPr>
            <p:nvPr userDrawn="1"/>
          </p:nvSpPr>
          <p:spPr bwMode="auto">
            <a:xfrm>
              <a:off x="4319737" y="4342086"/>
              <a:ext cx="101600" cy="466725"/>
            </a:xfrm>
            <a:custGeom>
              <a:avLst/>
              <a:gdLst>
                <a:gd name="T0" fmla="*/ 3 w 126"/>
                <a:gd name="T1" fmla="*/ 0 h 588"/>
                <a:gd name="T2" fmla="*/ 3 w 126"/>
                <a:gd name="T3" fmla="*/ 0 h 588"/>
                <a:gd name="T4" fmla="*/ 2 w 126"/>
                <a:gd name="T5" fmla="*/ 12 h 588"/>
                <a:gd name="T6" fmla="*/ 0 w 126"/>
                <a:gd name="T7" fmla="*/ 49 h 588"/>
                <a:gd name="T8" fmla="*/ 0 w 126"/>
                <a:gd name="T9" fmla="*/ 76 h 588"/>
                <a:gd name="T10" fmla="*/ 0 w 126"/>
                <a:gd name="T11" fmla="*/ 107 h 588"/>
                <a:gd name="T12" fmla="*/ 2 w 126"/>
                <a:gd name="T13" fmla="*/ 142 h 588"/>
                <a:gd name="T14" fmla="*/ 4 w 126"/>
                <a:gd name="T15" fmla="*/ 182 h 588"/>
                <a:gd name="T16" fmla="*/ 10 w 126"/>
                <a:gd name="T17" fmla="*/ 224 h 588"/>
                <a:gd name="T18" fmla="*/ 17 w 126"/>
                <a:gd name="T19" fmla="*/ 270 h 588"/>
                <a:gd name="T20" fmla="*/ 26 w 126"/>
                <a:gd name="T21" fmla="*/ 320 h 588"/>
                <a:gd name="T22" fmla="*/ 38 w 126"/>
                <a:gd name="T23" fmla="*/ 371 h 588"/>
                <a:gd name="T24" fmla="*/ 53 w 126"/>
                <a:gd name="T25" fmla="*/ 424 h 588"/>
                <a:gd name="T26" fmla="*/ 61 w 126"/>
                <a:gd name="T27" fmla="*/ 450 h 588"/>
                <a:gd name="T28" fmla="*/ 70 w 126"/>
                <a:gd name="T29" fmla="*/ 478 h 588"/>
                <a:gd name="T30" fmla="*/ 81 w 126"/>
                <a:gd name="T31" fmla="*/ 505 h 588"/>
                <a:gd name="T32" fmla="*/ 92 w 126"/>
                <a:gd name="T33" fmla="*/ 533 h 588"/>
                <a:gd name="T34" fmla="*/ 105 w 126"/>
                <a:gd name="T35" fmla="*/ 561 h 588"/>
                <a:gd name="T36" fmla="*/ 118 w 126"/>
                <a:gd name="T37" fmla="*/ 588 h 588"/>
                <a:gd name="T38" fmla="*/ 118 w 126"/>
                <a:gd name="T39" fmla="*/ 588 h 588"/>
                <a:gd name="T40" fmla="*/ 119 w 126"/>
                <a:gd name="T41" fmla="*/ 573 h 588"/>
                <a:gd name="T42" fmla="*/ 124 w 126"/>
                <a:gd name="T43" fmla="*/ 528 h 588"/>
                <a:gd name="T44" fmla="*/ 125 w 126"/>
                <a:gd name="T45" fmla="*/ 499 h 588"/>
                <a:gd name="T46" fmla="*/ 126 w 126"/>
                <a:gd name="T47" fmla="*/ 463 h 588"/>
                <a:gd name="T48" fmla="*/ 125 w 126"/>
                <a:gd name="T49" fmla="*/ 422 h 588"/>
                <a:gd name="T50" fmla="*/ 123 w 126"/>
                <a:gd name="T51" fmla="*/ 380 h 588"/>
                <a:gd name="T52" fmla="*/ 119 w 126"/>
                <a:gd name="T53" fmla="*/ 334 h 588"/>
                <a:gd name="T54" fmla="*/ 114 w 126"/>
                <a:gd name="T55" fmla="*/ 287 h 588"/>
                <a:gd name="T56" fmla="*/ 109 w 126"/>
                <a:gd name="T57" fmla="*/ 261 h 588"/>
                <a:gd name="T58" fmla="*/ 105 w 126"/>
                <a:gd name="T59" fmla="*/ 237 h 588"/>
                <a:gd name="T60" fmla="*/ 99 w 126"/>
                <a:gd name="T61" fmla="*/ 213 h 588"/>
                <a:gd name="T62" fmla="*/ 92 w 126"/>
                <a:gd name="T63" fmla="*/ 187 h 588"/>
                <a:gd name="T64" fmla="*/ 84 w 126"/>
                <a:gd name="T65" fmla="*/ 163 h 588"/>
                <a:gd name="T66" fmla="*/ 76 w 126"/>
                <a:gd name="T67" fmla="*/ 138 h 588"/>
                <a:gd name="T68" fmla="*/ 67 w 126"/>
                <a:gd name="T69" fmla="*/ 114 h 588"/>
                <a:gd name="T70" fmla="*/ 56 w 126"/>
                <a:gd name="T71" fmla="*/ 91 h 588"/>
                <a:gd name="T72" fmla="*/ 45 w 126"/>
                <a:gd name="T73" fmla="*/ 66 h 588"/>
                <a:gd name="T74" fmla="*/ 32 w 126"/>
                <a:gd name="T75" fmla="*/ 43 h 588"/>
                <a:gd name="T76" fmla="*/ 18 w 126"/>
                <a:gd name="T77" fmla="*/ 21 h 588"/>
                <a:gd name="T78" fmla="*/ 3 w 126"/>
                <a:gd name="T79" fmla="*/ 0 h 588"/>
                <a:gd name="T80" fmla="*/ 3 w 126"/>
                <a:gd name="T81" fmla="*/ 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588">
                  <a:moveTo>
                    <a:pt x="3" y="0"/>
                  </a:moveTo>
                  <a:lnTo>
                    <a:pt x="3" y="0"/>
                  </a:lnTo>
                  <a:lnTo>
                    <a:pt x="2" y="12"/>
                  </a:lnTo>
                  <a:lnTo>
                    <a:pt x="0" y="49"/>
                  </a:lnTo>
                  <a:lnTo>
                    <a:pt x="0" y="76"/>
                  </a:lnTo>
                  <a:lnTo>
                    <a:pt x="0" y="107"/>
                  </a:lnTo>
                  <a:lnTo>
                    <a:pt x="2" y="142"/>
                  </a:lnTo>
                  <a:lnTo>
                    <a:pt x="4" y="182"/>
                  </a:lnTo>
                  <a:lnTo>
                    <a:pt x="10" y="224"/>
                  </a:lnTo>
                  <a:lnTo>
                    <a:pt x="17" y="270"/>
                  </a:lnTo>
                  <a:lnTo>
                    <a:pt x="26" y="320"/>
                  </a:lnTo>
                  <a:lnTo>
                    <a:pt x="38" y="371"/>
                  </a:lnTo>
                  <a:lnTo>
                    <a:pt x="53" y="424"/>
                  </a:lnTo>
                  <a:lnTo>
                    <a:pt x="61" y="450"/>
                  </a:lnTo>
                  <a:lnTo>
                    <a:pt x="70" y="478"/>
                  </a:lnTo>
                  <a:lnTo>
                    <a:pt x="81" y="505"/>
                  </a:lnTo>
                  <a:lnTo>
                    <a:pt x="92" y="533"/>
                  </a:lnTo>
                  <a:lnTo>
                    <a:pt x="105" y="561"/>
                  </a:lnTo>
                  <a:lnTo>
                    <a:pt x="118" y="588"/>
                  </a:lnTo>
                  <a:lnTo>
                    <a:pt x="118" y="588"/>
                  </a:lnTo>
                  <a:lnTo>
                    <a:pt x="119" y="573"/>
                  </a:lnTo>
                  <a:lnTo>
                    <a:pt x="124" y="528"/>
                  </a:lnTo>
                  <a:lnTo>
                    <a:pt x="125" y="499"/>
                  </a:lnTo>
                  <a:lnTo>
                    <a:pt x="126" y="463"/>
                  </a:lnTo>
                  <a:lnTo>
                    <a:pt x="125" y="422"/>
                  </a:lnTo>
                  <a:lnTo>
                    <a:pt x="123" y="380"/>
                  </a:lnTo>
                  <a:lnTo>
                    <a:pt x="119" y="334"/>
                  </a:lnTo>
                  <a:lnTo>
                    <a:pt x="114" y="287"/>
                  </a:lnTo>
                  <a:lnTo>
                    <a:pt x="109" y="261"/>
                  </a:lnTo>
                  <a:lnTo>
                    <a:pt x="105" y="237"/>
                  </a:lnTo>
                  <a:lnTo>
                    <a:pt x="99" y="213"/>
                  </a:lnTo>
                  <a:lnTo>
                    <a:pt x="92" y="187"/>
                  </a:lnTo>
                  <a:lnTo>
                    <a:pt x="84" y="163"/>
                  </a:lnTo>
                  <a:lnTo>
                    <a:pt x="76" y="138"/>
                  </a:lnTo>
                  <a:lnTo>
                    <a:pt x="67" y="114"/>
                  </a:lnTo>
                  <a:lnTo>
                    <a:pt x="56" y="91"/>
                  </a:lnTo>
                  <a:lnTo>
                    <a:pt x="45" y="66"/>
                  </a:lnTo>
                  <a:lnTo>
                    <a:pt x="32" y="43"/>
                  </a:lnTo>
                  <a:lnTo>
                    <a:pt x="18" y="2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19"/>
            <p:cNvSpPr>
              <a:spLocks/>
            </p:cNvSpPr>
            <p:nvPr userDrawn="1"/>
          </p:nvSpPr>
          <p:spPr bwMode="auto">
            <a:xfrm>
              <a:off x="4322912" y="4342086"/>
              <a:ext cx="98425" cy="466725"/>
            </a:xfrm>
            <a:custGeom>
              <a:avLst/>
              <a:gdLst>
                <a:gd name="T0" fmla="*/ 115 w 123"/>
                <a:gd name="T1" fmla="*/ 588 h 588"/>
                <a:gd name="T2" fmla="*/ 115 w 123"/>
                <a:gd name="T3" fmla="*/ 588 h 588"/>
                <a:gd name="T4" fmla="*/ 112 w 123"/>
                <a:gd name="T5" fmla="*/ 555 h 588"/>
                <a:gd name="T6" fmla="*/ 108 w 123"/>
                <a:gd name="T7" fmla="*/ 516 h 588"/>
                <a:gd name="T8" fmla="*/ 102 w 123"/>
                <a:gd name="T9" fmla="*/ 473 h 588"/>
                <a:gd name="T10" fmla="*/ 95 w 123"/>
                <a:gd name="T11" fmla="*/ 428 h 588"/>
                <a:gd name="T12" fmla="*/ 76 w 123"/>
                <a:gd name="T13" fmla="*/ 334 h 588"/>
                <a:gd name="T14" fmla="*/ 57 w 123"/>
                <a:gd name="T15" fmla="*/ 238 h 588"/>
                <a:gd name="T16" fmla="*/ 36 w 123"/>
                <a:gd name="T17" fmla="*/ 151 h 588"/>
                <a:gd name="T18" fmla="*/ 19 w 123"/>
                <a:gd name="T19" fmla="*/ 77 h 588"/>
                <a:gd name="T20" fmla="*/ 0 w 123"/>
                <a:gd name="T21" fmla="*/ 0 h 588"/>
                <a:gd name="T22" fmla="*/ 0 w 123"/>
                <a:gd name="T23" fmla="*/ 0 h 588"/>
                <a:gd name="T24" fmla="*/ 0 w 123"/>
                <a:gd name="T25" fmla="*/ 0 h 588"/>
                <a:gd name="T26" fmla="*/ 0 w 123"/>
                <a:gd name="T27" fmla="*/ 0 h 588"/>
                <a:gd name="T28" fmla="*/ 15 w 123"/>
                <a:gd name="T29" fmla="*/ 21 h 588"/>
                <a:gd name="T30" fmla="*/ 29 w 123"/>
                <a:gd name="T31" fmla="*/ 43 h 588"/>
                <a:gd name="T32" fmla="*/ 42 w 123"/>
                <a:gd name="T33" fmla="*/ 66 h 588"/>
                <a:gd name="T34" fmla="*/ 53 w 123"/>
                <a:gd name="T35" fmla="*/ 91 h 588"/>
                <a:gd name="T36" fmla="*/ 64 w 123"/>
                <a:gd name="T37" fmla="*/ 114 h 588"/>
                <a:gd name="T38" fmla="*/ 73 w 123"/>
                <a:gd name="T39" fmla="*/ 138 h 588"/>
                <a:gd name="T40" fmla="*/ 81 w 123"/>
                <a:gd name="T41" fmla="*/ 163 h 588"/>
                <a:gd name="T42" fmla="*/ 89 w 123"/>
                <a:gd name="T43" fmla="*/ 187 h 588"/>
                <a:gd name="T44" fmla="*/ 96 w 123"/>
                <a:gd name="T45" fmla="*/ 213 h 588"/>
                <a:gd name="T46" fmla="*/ 102 w 123"/>
                <a:gd name="T47" fmla="*/ 237 h 588"/>
                <a:gd name="T48" fmla="*/ 106 w 123"/>
                <a:gd name="T49" fmla="*/ 261 h 588"/>
                <a:gd name="T50" fmla="*/ 111 w 123"/>
                <a:gd name="T51" fmla="*/ 287 h 588"/>
                <a:gd name="T52" fmla="*/ 116 w 123"/>
                <a:gd name="T53" fmla="*/ 334 h 588"/>
                <a:gd name="T54" fmla="*/ 120 w 123"/>
                <a:gd name="T55" fmla="*/ 380 h 588"/>
                <a:gd name="T56" fmla="*/ 122 w 123"/>
                <a:gd name="T57" fmla="*/ 422 h 588"/>
                <a:gd name="T58" fmla="*/ 123 w 123"/>
                <a:gd name="T59" fmla="*/ 463 h 588"/>
                <a:gd name="T60" fmla="*/ 122 w 123"/>
                <a:gd name="T61" fmla="*/ 499 h 588"/>
                <a:gd name="T62" fmla="*/ 121 w 123"/>
                <a:gd name="T63" fmla="*/ 528 h 588"/>
                <a:gd name="T64" fmla="*/ 116 w 123"/>
                <a:gd name="T65" fmla="*/ 573 h 588"/>
                <a:gd name="T66" fmla="*/ 115 w 123"/>
                <a:gd name="T67" fmla="*/ 588 h 588"/>
                <a:gd name="T68" fmla="*/ 115 w 123"/>
                <a:gd name="T69" fmla="*/ 588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3" h="588">
                  <a:moveTo>
                    <a:pt x="115" y="588"/>
                  </a:moveTo>
                  <a:lnTo>
                    <a:pt x="115" y="588"/>
                  </a:lnTo>
                  <a:lnTo>
                    <a:pt x="112" y="555"/>
                  </a:lnTo>
                  <a:lnTo>
                    <a:pt x="108" y="516"/>
                  </a:lnTo>
                  <a:lnTo>
                    <a:pt x="102" y="473"/>
                  </a:lnTo>
                  <a:lnTo>
                    <a:pt x="95" y="428"/>
                  </a:lnTo>
                  <a:lnTo>
                    <a:pt x="76" y="334"/>
                  </a:lnTo>
                  <a:lnTo>
                    <a:pt x="57" y="238"/>
                  </a:lnTo>
                  <a:lnTo>
                    <a:pt x="36" y="151"/>
                  </a:lnTo>
                  <a:lnTo>
                    <a:pt x="19" y="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5" y="21"/>
                  </a:lnTo>
                  <a:lnTo>
                    <a:pt x="29" y="43"/>
                  </a:lnTo>
                  <a:lnTo>
                    <a:pt x="42" y="66"/>
                  </a:lnTo>
                  <a:lnTo>
                    <a:pt x="53" y="91"/>
                  </a:lnTo>
                  <a:lnTo>
                    <a:pt x="64" y="114"/>
                  </a:lnTo>
                  <a:lnTo>
                    <a:pt x="73" y="138"/>
                  </a:lnTo>
                  <a:lnTo>
                    <a:pt x="81" y="163"/>
                  </a:lnTo>
                  <a:lnTo>
                    <a:pt x="89" y="187"/>
                  </a:lnTo>
                  <a:lnTo>
                    <a:pt x="96" y="213"/>
                  </a:lnTo>
                  <a:lnTo>
                    <a:pt x="102" y="237"/>
                  </a:lnTo>
                  <a:lnTo>
                    <a:pt x="106" y="261"/>
                  </a:lnTo>
                  <a:lnTo>
                    <a:pt x="111" y="287"/>
                  </a:lnTo>
                  <a:lnTo>
                    <a:pt x="116" y="334"/>
                  </a:lnTo>
                  <a:lnTo>
                    <a:pt x="120" y="380"/>
                  </a:lnTo>
                  <a:lnTo>
                    <a:pt x="122" y="422"/>
                  </a:lnTo>
                  <a:lnTo>
                    <a:pt x="123" y="463"/>
                  </a:lnTo>
                  <a:lnTo>
                    <a:pt x="122" y="499"/>
                  </a:lnTo>
                  <a:lnTo>
                    <a:pt x="121" y="528"/>
                  </a:lnTo>
                  <a:lnTo>
                    <a:pt x="116" y="573"/>
                  </a:lnTo>
                  <a:lnTo>
                    <a:pt x="115" y="588"/>
                  </a:lnTo>
                  <a:lnTo>
                    <a:pt x="115" y="588"/>
                  </a:lnTo>
                  <a:close/>
                </a:path>
              </a:pathLst>
            </a:custGeom>
            <a:solidFill>
              <a:srgbClr val="44A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20"/>
            <p:cNvSpPr>
              <a:spLocks/>
            </p:cNvSpPr>
            <p:nvPr userDrawn="1"/>
          </p:nvSpPr>
          <p:spPr bwMode="auto">
            <a:xfrm>
              <a:off x="4322912" y="4342086"/>
              <a:ext cx="92075" cy="466725"/>
            </a:xfrm>
            <a:custGeom>
              <a:avLst/>
              <a:gdLst>
                <a:gd name="T0" fmla="*/ 0 w 115"/>
                <a:gd name="T1" fmla="*/ 0 h 588"/>
                <a:gd name="T2" fmla="*/ 0 w 115"/>
                <a:gd name="T3" fmla="*/ 0 h 588"/>
                <a:gd name="T4" fmla="*/ 19 w 115"/>
                <a:gd name="T5" fmla="*/ 77 h 588"/>
                <a:gd name="T6" fmla="*/ 36 w 115"/>
                <a:gd name="T7" fmla="*/ 151 h 588"/>
                <a:gd name="T8" fmla="*/ 57 w 115"/>
                <a:gd name="T9" fmla="*/ 238 h 588"/>
                <a:gd name="T10" fmla="*/ 76 w 115"/>
                <a:gd name="T11" fmla="*/ 334 h 588"/>
                <a:gd name="T12" fmla="*/ 95 w 115"/>
                <a:gd name="T13" fmla="*/ 428 h 588"/>
                <a:gd name="T14" fmla="*/ 102 w 115"/>
                <a:gd name="T15" fmla="*/ 473 h 588"/>
                <a:gd name="T16" fmla="*/ 108 w 115"/>
                <a:gd name="T17" fmla="*/ 516 h 588"/>
                <a:gd name="T18" fmla="*/ 112 w 115"/>
                <a:gd name="T19" fmla="*/ 555 h 588"/>
                <a:gd name="T20" fmla="*/ 115 w 115"/>
                <a:gd name="T21" fmla="*/ 588 h 588"/>
                <a:gd name="T22" fmla="*/ 0 w 115"/>
                <a:gd name="T23" fmla="*/ 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" h="588">
                  <a:moveTo>
                    <a:pt x="0" y="0"/>
                  </a:moveTo>
                  <a:lnTo>
                    <a:pt x="0" y="0"/>
                  </a:lnTo>
                  <a:lnTo>
                    <a:pt x="19" y="77"/>
                  </a:lnTo>
                  <a:lnTo>
                    <a:pt x="36" y="151"/>
                  </a:lnTo>
                  <a:lnTo>
                    <a:pt x="57" y="238"/>
                  </a:lnTo>
                  <a:lnTo>
                    <a:pt x="76" y="334"/>
                  </a:lnTo>
                  <a:lnTo>
                    <a:pt x="95" y="428"/>
                  </a:lnTo>
                  <a:lnTo>
                    <a:pt x="102" y="473"/>
                  </a:lnTo>
                  <a:lnTo>
                    <a:pt x="108" y="516"/>
                  </a:lnTo>
                  <a:lnTo>
                    <a:pt x="112" y="555"/>
                  </a:lnTo>
                  <a:lnTo>
                    <a:pt x="115" y="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A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1"/>
            <p:cNvSpPr>
              <a:spLocks/>
            </p:cNvSpPr>
            <p:nvPr userDrawn="1"/>
          </p:nvSpPr>
          <p:spPr bwMode="auto">
            <a:xfrm>
              <a:off x="4213374" y="4545286"/>
              <a:ext cx="203200" cy="260350"/>
            </a:xfrm>
            <a:custGeom>
              <a:avLst/>
              <a:gdLst>
                <a:gd name="T0" fmla="*/ 0 w 257"/>
                <a:gd name="T1" fmla="*/ 0 h 330"/>
                <a:gd name="T2" fmla="*/ 0 w 257"/>
                <a:gd name="T3" fmla="*/ 0 h 330"/>
                <a:gd name="T4" fmla="*/ 8 w 257"/>
                <a:gd name="T5" fmla="*/ 6 h 330"/>
                <a:gd name="T6" fmla="*/ 30 w 257"/>
                <a:gd name="T7" fmla="*/ 21 h 330"/>
                <a:gd name="T8" fmla="*/ 45 w 257"/>
                <a:gd name="T9" fmla="*/ 33 h 330"/>
                <a:gd name="T10" fmla="*/ 62 w 257"/>
                <a:gd name="T11" fmla="*/ 46 h 330"/>
                <a:gd name="T12" fmla="*/ 82 w 257"/>
                <a:gd name="T13" fmla="*/ 64 h 330"/>
                <a:gd name="T14" fmla="*/ 101 w 257"/>
                <a:gd name="T15" fmla="*/ 82 h 330"/>
                <a:gd name="T16" fmla="*/ 122 w 257"/>
                <a:gd name="T17" fmla="*/ 104 h 330"/>
                <a:gd name="T18" fmla="*/ 144 w 257"/>
                <a:gd name="T19" fmla="*/ 129 h 330"/>
                <a:gd name="T20" fmla="*/ 166 w 257"/>
                <a:gd name="T21" fmla="*/ 156 h 330"/>
                <a:gd name="T22" fmla="*/ 187 w 257"/>
                <a:gd name="T23" fmla="*/ 186 h 330"/>
                <a:gd name="T24" fmla="*/ 206 w 257"/>
                <a:gd name="T25" fmla="*/ 218 h 330"/>
                <a:gd name="T26" fmla="*/ 226 w 257"/>
                <a:gd name="T27" fmla="*/ 253 h 330"/>
                <a:gd name="T28" fmla="*/ 234 w 257"/>
                <a:gd name="T29" fmla="*/ 271 h 330"/>
                <a:gd name="T30" fmla="*/ 243 w 257"/>
                <a:gd name="T31" fmla="*/ 290 h 330"/>
                <a:gd name="T32" fmla="*/ 250 w 257"/>
                <a:gd name="T33" fmla="*/ 309 h 330"/>
                <a:gd name="T34" fmla="*/ 257 w 257"/>
                <a:gd name="T35" fmla="*/ 330 h 330"/>
                <a:gd name="T36" fmla="*/ 257 w 257"/>
                <a:gd name="T37" fmla="*/ 330 h 330"/>
                <a:gd name="T38" fmla="*/ 246 w 257"/>
                <a:gd name="T39" fmla="*/ 324 h 330"/>
                <a:gd name="T40" fmla="*/ 220 w 257"/>
                <a:gd name="T41" fmla="*/ 307 h 330"/>
                <a:gd name="T42" fmla="*/ 202 w 257"/>
                <a:gd name="T43" fmla="*/ 294 h 330"/>
                <a:gd name="T44" fmla="*/ 181 w 257"/>
                <a:gd name="T45" fmla="*/ 279 h 330"/>
                <a:gd name="T46" fmla="*/ 159 w 257"/>
                <a:gd name="T47" fmla="*/ 261 h 330"/>
                <a:gd name="T48" fmla="*/ 136 w 257"/>
                <a:gd name="T49" fmla="*/ 241 h 330"/>
                <a:gd name="T50" fmla="*/ 113 w 257"/>
                <a:gd name="T51" fmla="*/ 218 h 330"/>
                <a:gd name="T52" fmla="*/ 90 w 257"/>
                <a:gd name="T53" fmla="*/ 194 h 330"/>
                <a:gd name="T54" fmla="*/ 68 w 257"/>
                <a:gd name="T55" fmla="*/ 166 h 330"/>
                <a:gd name="T56" fmla="*/ 58 w 257"/>
                <a:gd name="T57" fmla="*/ 152 h 330"/>
                <a:gd name="T58" fmla="*/ 48 w 257"/>
                <a:gd name="T59" fmla="*/ 138 h 330"/>
                <a:gd name="T60" fmla="*/ 39 w 257"/>
                <a:gd name="T61" fmla="*/ 121 h 330"/>
                <a:gd name="T62" fmla="*/ 31 w 257"/>
                <a:gd name="T63" fmla="*/ 106 h 330"/>
                <a:gd name="T64" fmla="*/ 23 w 257"/>
                <a:gd name="T65" fmla="*/ 89 h 330"/>
                <a:gd name="T66" fmla="*/ 16 w 257"/>
                <a:gd name="T67" fmla="*/ 73 h 330"/>
                <a:gd name="T68" fmla="*/ 10 w 257"/>
                <a:gd name="T69" fmla="*/ 56 h 330"/>
                <a:gd name="T70" fmla="*/ 6 w 257"/>
                <a:gd name="T71" fmla="*/ 37 h 330"/>
                <a:gd name="T72" fmla="*/ 2 w 257"/>
                <a:gd name="T73" fmla="*/ 20 h 330"/>
                <a:gd name="T74" fmla="*/ 0 w 257"/>
                <a:gd name="T75" fmla="*/ 0 h 330"/>
                <a:gd name="T76" fmla="*/ 0 w 257"/>
                <a:gd name="T77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7" h="330">
                  <a:moveTo>
                    <a:pt x="0" y="0"/>
                  </a:moveTo>
                  <a:lnTo>
                    <a:pt x="0" y="0"/>
                  </a:lnTo>
                  <a:lnTo>
                    <a:pt x="8" y="6"/>
                  </a:lnTo>
                  <a:lnTo>
                    <a:pt x="30" y="21"/>
                  </a:lnTo>
                  <a:lnTo>
                    <a:pt x="45" y="33"/>
                  </a:lnTo>
                  <a:lnTo>
                    <a:pt x="62" y="46"/>
                  </a:lnTo>
                  <a:lnTo>
                    <a:pt x="82" y="64"/>
                  </a:lnTo>
                  <a:lnTo>
                    <a:pt x="101" y="82"/>
                  </a:lnTo>
                  <a:lnTo>
                    <a:pt x="122" y="104"/>
                  </a:lnTo>
                  <a:lnTo>
                    <a:pt x="144" y="129"/>
                  </a:lnTo>
                  <a:lnTo>
                    <a:pt x="166" y="156"/>
                  </a:lnTo>
                  <a:lnTo>
                    <a:pt x="187" y="186"/>
                  </a:lnTo>
                  <a:lnTo>
                    <a:pt x="206" y="218"/>
                  </a:lnTo>
                  <a:lnTo>
                    <a:pt x="226" y="253"/>
                  </a:lnTo>
                  <a:lnTo>
                    <a:pt x="234" y="271"/>
                  </a:lnTo>
                  <a:lnTo>
                    <a:pt x="243" y="290"/>
                  </a:lnTo>
                  <a:lnTo>
                    <a:pt x="250" y="309"/>
                  </a:lnTo>
                  <a:lnTo>
                    <a:pt x="257" y="330"/>
                  </a:lnTo>
                  <a:lnTo>
                    <a:pt x="257" y="330"/>
                  </a:lnTo>
                  <a:lnTo>
                    <a:pt x="246" y="324"/>
                  </a:lnTo>
                  <a:lnTo>
                    <a:pt x="220" y="307"/>
                  </a:lnTo>
                  <a:lnTo>
                    <a:pt x="202" y="294"/>
                  </a:lnTo>
                  <a:lnTo>
                    <a:pt x="181" y="279"/>
                  </a:lnTo>
                  <a:lnTo>
                    <a:pt x="159" y="261"/>
                  </a:lnTo>
                  <a:lnTo>
                    <a:pt x="136" y="241"/>
                  </a:lnTo>
                  <a:lnTo>
                    <a:pt x="113" y="218"/>
                  </a:lnTo>
                  <a:lnTo>
                    <a:pt x="90" y="194"/>
                  </a:lnTo>
                  <a:lnTo>
                    <a:pt x="68" y="166"/>
                  </a:lnTo>
                  <a:lnTo>
                    <a:pt x="58" y="152"/>
                  </a:lnTo>
                  <a:lnTo>
                    <a:pt x="48" y="138"/>
                  </a:lnTo>
                  <a:lnTo>
                    <a:pt x="39" y="121"/>
                  </a:lnTo>
                  <a:lnTo>
                    <a:pt x="31" y="106"/>
                  </a:lnTo>
                  <a:lnTo>
                    <a:pt x="23" y="89"/>
                  </a:lnTo>
                  <a:lnTo>
                    <a:pt x="16" y="73"/>
                  </a:lnTo>
                  <a:lnTo>
                    <a:pt x="10" y="56"/>
                  </a:lnTo>
                  <a:lnTo>
                    <a:pt x="6" y="37"/>
                  </a:lnTo>
                  <a:lnTo>
                    <a:pt x="2" y="2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2"/>
            <p:cNvSpPr>
              <a:spLocks/>
            </p:cNvSpPr>
            <p:nvPr userDrawn="1"/>
          </p:nvSpPr>
          <p:spPr bwMode="auto">
            <a:xfrm>
              <a:off x="4213374" y="4545286"/>
              <a:ext cx="203200" cy="260350"/>
            </a:xfrm>
            <a:custGeom>
              <a:avLst/>
              <a:gdLst>
                <a:gd name="T0" fmla="*/ 257 w 257"/>
                <a:gd name="T1" fmla="*/ 330 h 330"/>
                <a:gd name="T2" fmla="*/ 257 w 257"/>
                <a:gd name="T3" fmla="*/ 330 h 330"/>
                <a:gd name="T4" fmla="*/ 240 w 257"/>
                <a:gd name="T5" fmla="*/ 314 h 330"/>
                <a:gd name="T6" fmla="*/ 221 w 257"/>
                <a:gd name="T7" fmla="*/ 294 h 330"/>
                <a:gd name="T8" fmla="*/ 200 w 257"/>
                <a:gd name="T9" fmla="*/ 271 h 330"/>
                <a:gd name="T10" fmla="*/ 181 w 257"/>
                <a:gd name="T11" fmla="*/ 247 h 330"/>
                <a:gd name="T12" fmla="*/ 138 w 257"/>
                <a:gd name="T13" fmla="*/ 194 h 330"/>
                <a:gd name="T14" fmla="*/ 98 w 257"/>
                <a:gd name="T15" fmla="*/ 140 h 330"/>
                <a:gd name="T16" fmla="*/ 61 w 257"/>
                <a:gd name="T17" fmla="*/ 89 h 330"/>
                <a:gd name="T18" fmla="*/ 31 w 257"/>
                <a:gd name="T19" fmla="*/ 46 h 330"/>
                <a:gd name="T20" fmla="*/ 0 w 257"/>
                <a:gd name="T21" fmla="*/ 2 h 330"/>
                <a:gd name="T22" fmla="*/ 0 w 257"/>
                <a:gd name="T23" fmla="*/ 2 h 330"/>
                <a:gd name="T24" fmla="*/ 0 w 257"/>
                <a:gd name="T25" fmla="*/ 0 h 330"/>
                <a:gd name="T26" fmla="*/ 0 w 257"/>
                <a:gd name="T27" fmla="*/ 0 h 330"/>
                <a:gd name="T28" fmla="*/ 2 w 257"/>
                <a:gd name="T29" fmla="*/ 20 h 330"/>
                <a:gd name="T30" fmla="*/ 6 w 257"/>
                <a:gd name="T31" fmla="*/ 37 h 330"/>
                <a:gd name="T32" fmla="*/ 10 w 257"/>
                <a:gd name="T33" fmla="*/ 56 h 330"/>
                <a:gd name="T34" fmla="*/ 16 w 257"/>
                <a:gd name="T35" fmla="*/ 73 h 330"/>
                <a:gd name="T36" fmla="*/ 23 w 257"/>
                <a:gd name="T37" fmla="*/ 89 h 330"/>
                <a:gd name="T38" fmla="*/ 31 w 257"/>
                <a:gd name="T39" fmla="*/ 106 h 330"/>
                <a:gd name="T40" fmla="*/ 39 w 257"/>
                <a:gd name="T41" fmla="*/ 121 h 330"/>
                <a:gd name="T42" fmla="*/ 48 w 257"/>
                <a:gd name="T43" fmla="*/ 138 h 330"/>
                <a:gd name="T44" fmla="*/ 58 w 257"/>
                <a:gd name="T45" fmla="*/ 152 h 330"/>
                <a:gd name="T46" fmla="*/ 68 w 257"/>
                <a:gd name="T47" fmla="*/ 166 h 330"/>
                <a:gd name="T48" fmla="*/ 90 w 257"/>
                <a:gd name="T49" fmla="*/ 194 h 330"/>
                <a:gd name="T50" fmla="*/ 113 w 257"/>
                <a:gd name="T51" fmla="*/ 218 h 330"/>
                <a:gd name="T52" fmla="*/ 136 w 257"/>
                <a:gd name="T53" fmla="*/ 241 h 330"/>
                <a:gd name="T54" fmla="*/ 159 w 257"/>
                <a:gd name="T55" fmla="*/ 261 h 330"/>
                <a:gd name="T56" fmla="*/ 181 w 257"/>
                <a:gd name="T57" fmla="*/ 279 h 330"/>
                <a:gd name="T58" fmla="*/ 202 w 257"/>
                <a:gd name="T59" fmla="*/ 294 h 330"/>
                <a:gd name="T60" fmla="*/ 220 w 257"/>
                <a:gd name="T61" fmla="*/ 307 h 330"/>
                <a:gd name="T62" fmla="*/ 246 w 257"/>
                <a:gd name="T63" fmla="*/ 324 h 330"/>
                <a:gd name="T64" fmla="*/ 257 w 257"/>
                <a:gd name="T65" fmla="*/ 330 h 330"/>
                <a:gd name="T66" fmla="*/ 257 w 257"/>
                <a:gd name="T67" fmla="*/ 33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7" h="330">
                  <a:moveTo>
                    <a:pt x="257" y="330"/>
                  </a:moveTo>
                  <a:lnTo>
                    <a:pt x="257" y="330"/>
                  </a:lnTo>
                  <a:lnTo>
                    <a:pt x="240" y="314"/>
                  </a:lnTo>
                  <a:lnTo>
                    <a:pt x="221" y="294"/>
                  </a:lnTo>
                  <a:lnTo>
                    <a:pt x="200" y="271"/>
                  </a:lnTo>
                  <a:lnTo>
                    <a:pt x="181" y="247"/>
                  </a:lnTo>
                  <a:lnTo>
                    <a:pt x="138" y="194"/>
                  </a:lnTo>
                  <a:lnTo>
                    <a:pt x="98" y="140"/>
                  </a:lnTo>
                  <a:lnTo>
                    <a:pt x="61" y="89"/>
                  </a:lnTo>
                  <a:lnTo>
                    <a:pt x="31" y="46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0"/>
                  </a:lnTo>
                  <a:lnTo>
                    <a:pt x="6" y="37"/>
                  </a:lnTo>
                  <a:lnTo>
                    <a:pt x="10" y="56"/>
                  </a:lnTo>
                  <a:lnTo>
                    <a:pt x="16" y="73"/>
                  </a:lnTo>
                  <a:lnTo>
                    <a:pt x="23" y="89"/>
                  </a:lnTo>
                  <a:lnTo>
                    <a:pt x="31" y="106"/>
                  </a:lnTo>
                  <a:lnTo>
                    <a:pt x="39" y="121"/>
                  </a:lnTo>
                  <a:lnTo>
                    <a:pt x="48" y="138"/>
                  </a:lnTo>
                  <a:lnTo>
                    <a:pt x="58" y="152"/>
                  </a:lnTo>
                  <a:lnTo>
                    <a:pt x="68" y="166"/>
                  </a:lnTo>
                  <a:lnTo>
                    <a:pt x="90" y="194"/>
                  </a:lnTo>
                  <a:lnTo>
                    <a:pt x="113" y="218"/>
                  </a:lnTo>
                  <a:lnTo>
                    <a:pt x="136" y="241"/>
                  </a:lnTo>
                  <a:lnTo>
                    <a:pt x="159" y="261"/>
                  </a:lnTo>
                  <a:lnTo>
                    <a:pt x="181" y="279"/>
                  </a:lnTo>
                  <a:lnTo>
                    <a:pt x="202" y="294"/>
                  </a:lnTo>
                  <a:lnTo>
                    <a:pt x="220" y="307"/>
                  </a:lnTo>
                  <a:lnTo>
                    <a:pt x="246" y="324"/>
                  </a:lnTo>
                  <a:lnTo>
                    <a:pt x="257" y="330"/>
                  </a:lnTo>
                  <a:lnTo>
                    <a:pt x="257" y="330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23"/>
            <p:cNvSpPr>
              <a:spLocks/>
            </p:cNvSpPr>
            <p:nvPr userDrawn="1"/>
          </p:nvSpPr>
          <p:spPr bwMode="auto">
            <a:xfrm>
              <a:off x="4213374" y="4545286"/>
              <a:ext cx="203200" cy="260350"/>
            </a:xfrm>
            <a:custGeom>
              <a:avLst/>
              <a:gdLst>
                <a:gd name="T0" fmla="*/ 0 w 257"/>
                <a:gd name="T1" fmla="*/ 0 h 328"/>
                <a:gd name="T2" fmla="*/ 0 w 257"/>
                <a:gd name="T3" fmla="*/ 0 h 328"/>
                <a:gd name="T4" fmla="*/ 31 w 257"/>
                <a:gd name="T5" fmla="*/ 44 h 328"/>
                <a:gd name="T6" fmla="*/ 61 w 257"/>
                <a:gd name="T7" fmla="*/ 87 h 328"/>
                <a:gd name="T8" fmla="*/ 98 w 257"/>
                <a:gd name="T9" fmla="*/ 138 h 328"/>
                <a:gd name="T10" fmla="*/ 138 w 257"/>
                <a:gd name="T11" fmla="*/ 192 h 328"/>
                <a:gd name="T12" fmla="*/ 181 w 257"/>
                <a:gd name="T13" fmla="*/ 245 h 328"/>
                <a:gd name="T14" fmla="*/ 200 w 257"/>
                <a:gd name="T15" fmla="*/ 269 h 328"/>
                <a:gd name="T16" fmla="*/ 221 w 257"/>
                <a:gd name="T17" fmla="*/ 292 h 328"/>
                <a:gd name="T18" fmla="*/ 240 w 257"/>
                <a:gd name="T19" fmla="*/ 312 h 328"/>
                <a:gd name="T20" fmla="*/ 257 w 257"/>
                <a:gd name="T21" fmla="*/ 328 h 328"/>
                <a:gd name="T22" fmla="*/ 0 w 257"/>
                <a:gd name="T23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7" h="328">
                  <a:moveTo>
                    <a:pt x="0" y="0"/>
                  </a:moveTo>
                  <a:lnTo>
                    <a:pt x="0" y="0"/>
                  </a:lnTo>
                  <a:lnTo>
                    <a:pt x="31" y="44"/>
                  </a:lnTo>
                  <a:lnTo>
                    <a:pt x="61" y="87"/>
                  </a:lnTo>
                  <a:lnTo>
                    <a:pt x="98" y="138"/>
                  </a:lnTo>
                  <a:lnTo>
                    <a:pt x="138" y="192"/>
                  </a:lnTo>
                  <a:lnTo>
                    <a:pt x="181" y="245"/>
                  </a:lnTo>
                  <a:lnTo>
                    <a:pt x="200" y="269"/>
                  </a:lnTo>
                  <a:lnTo>
                    <a:pt x="221" y="292"/>
                  </a:lnTo>
                  <a:lnTo>
                    <a:pt x="240" y="312"/>
                  </a:lnTo>
                  <a:lnTo>
                    <a:pt x="257" y="3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A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24"/>
            <p:cNvSpPr>
              <a:spLocks/>
            </p:cNvSpPr>
            <p:nvPr userDrawn="1"/>
          </p:nvSpPr>
          <p:spPr bwMode="auto">
            <a:xfrm>
              <a:off x="4414987" y="4559573"/>
              <a:ext cx="112713" cy="249238"/>
            </a:xfrm>
            <a:custGeom>
              <a:avLst/>
              <a:gdLst>
                <a:gd name="T0" fmla="*/ 142 w 142"/>
                <a:gd name="T1" fmla="*/ 0 h 314"/>
                <a:gd name="T2" fmla="*/ 142 w 142"/>
                <a:gd name="T3" fmla="*/ 0 h 314"/>
                <a:gd name="T4" fmla="*/ 141 w 142"/>
                <a:gd name="T5" fmla="*/ 8 h 314"/>
                <a:gd name="T6" fmla="*/ 138 w 142"/>
                <a:gd name="T7" fmla="*/ 30 h 314"/>
                <a:gd name="T8" fmla="*/ 131 w 142"/>
                <a:gd name="T9" fmla="*/ 62 h 314"/>
                <a:gd name="T10" fmla="*/ 126 w 142"/>
                <a:gd name="T11" fmla="*/ 82 h 314"/>
                <a:gd name="T12" fmla="*/ 119 w 142"/>
                <a:gd name="T13" fmla="*/ 104 h 314"/>
                <a:gd name="T14" fmla="*/ 111 w 142"/>
                <a:gd name="T15" fmla="*/ 128 h 314"/>
                <a:gd name="T16" fmla="*/ 101 w 142"/>
                <a:gd name="T17" fmla="*/ 152 h 314"/>
                <a:gd name="T18" fmla="*/ 89 w 142"/>
                <a:gd name="T19" fmla="*/ 178 h 314"/>
                <a:gd name="T20" fmla="*/ 77 w 142"/>
                <a:gd name="T21" fmla="*/ 205 h 314"/>
                <a:gd name="T22" fmla="*/ 60 w 142"/>
                <a:gd name="T23" fmla="*/ 233 h 314"/>
                <a:gd name="T24" fmla="*/ 43 w 142"/>
                <a:gd name="T25" fmla="*/ 260 h 314"/>
                <a:gd name="T26" fmla="*/ 22 w 142"/>
                <a:gd name="T27" fmla="*/ 288 h 314"/>
                <a:gd name="T28" fmla="*/ 0 w 142"/>
                <a:gd name="T29" fmla="*/ 314 h 314"/>
                <a:gd name="T30" fmla="*/ 0 w 142"/>
                <a:gd name="T31" fmla="*/ 314 h 314"/>
                <a:gd name="T32" fmla="*/ 0 w 142"/>
                <a:gd name="T33" fmla="*/ 305 h 314"/>
                <a:gd name="T34" fmla="*/ 4 w 142"/>
                <a:gd name="T35" fmla="*/ 280 h 314"/>
                <a:gd name="T36" fmla="*/ 10 w 142"/>
                <a:gd name="T37" fmla="*/ 241 h 314"/>
                <a:gd name="T38" fmla="*/ 15 w 142"/>
                <a:gd name="T39" fmla="*/ 219 h 314"/>
                <a:gd name="T40" fmla="*/ 21 w 142"/>
                <a:gd name="T41" fmla="*/ 195 h 314"/>
                <a:gd name="T42" fmla="*/ 29 w 142"/>
                <a:gd name="T43" fmla="*/ 169 h 314"/>
                <a:gd name="T44" fmla="*/ 40 w 142"/>
                <a:gd name="T45" fmla="*/ 143 h 314"/>
                <a:gd name="T46" fmla="*/ 51 w 142"/>
                <a:gd name="T47" fmla="*/ 116 h 314"/>
                <a:gd name="T48" fmla="*/ 64 w 142"/>
                <a:gd name="T49" fmla="*/ 91 h 314"/>
                <a:gd name="T50" fmla="*/ 80 w 142"/>
                <a:gd name="T51" fmla="*/ 66 h 314"/>
                <a:gd name="T52" fmla="*/ 89 w 142"/>
                <a:gd name="T53" fmla="*/ 54 h 314"/>
                <a:gd name="T54" fmla="*/ 98 w 142"/>
                <a:gd name="T55" fmla="*/ 42 h 314"/>
                <a:gd name="T56" fmla="*/ 109 w 142"/>
                <a:gd name="T57" fmla="*/ 31 h 314"/>
                <a:gd name="T58" fmla="*/ 119 w 142"/>
                <a:gd name="T59" fmla="*/ 21 h 314"/>
                <a:gd name="T60" fmla="*/ 131 w 142"/>
                <a:gd name="T61" fmla="*/ 10 h 314"/>
                <a:gd name="T62" fmla="*/ 142 w 142"/>
                <a:gd name="T63" fmla="*/ 0 h 314"/>
                <a:gd name="T64" fmla="*/ 142 w 142"/>
                <a:gd name="T65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2" h="314">
                  <a:moveTo>
                    <a:pt x="142" y="0"/>
                  </a:moveTo>
                  <a:lnTo>
                    <a:pt x="142" y="0"/>
                  </a:lnTo>
                  <a:lnTo>
                    <a:pt x="141" y="8"/>
                  </a:lnTo>
                  <a:lnTo>
                    <a:pt x="138" y="30"/>
                  </a:lnTo>
                  <a:lnTo>
                    <a:pt x="131" y="62"/>
                  </a:lnTo>
                  <a:lnTo>
                    <a:pt x="126" y="82"/>
                  </a:lnTo>
                  <a:lnTo>
                    <a:pt x="119" y="104"/>
                  </a:lnTo>
                  <a:lnTo>
                    <a:pt x="111" y="128"/>
                  </a:lnTo>
                  <a:lnTo>
                    <a:pt x="101" y="152"/>
                  </a:lnTo>
                  <a:lnTo>
                    <a:pt x="89" y="178"/>
                  </a:lnTo>
                  <a:lnTo>
                    <a:pt x="77" y="205"/>
                  </a:lnTo>
                  <a:lnTo>
                    <a:pt x="60" y="233"/>
                  </a:lnTo>
                  <a:lnTo>
                    <a:pt x="43" y="260"/>
                  </a:lnTo>
                  <a:lnTo>
                    <a:pt x="22" y="288"/>
                  </a:lnTo>
                  <a:lnTo>
                    <a:pt x="0" y="314"/>
                  </a:lnTo>
                  <a:lnTo>
                    <a:pt x="0" y="314"/>
                  </a:lnTo>
                  <a:lnTo>
                    <a:pt x="0" y="305"/>
                  </a:lnTo>
                  <a:lnTo>
                    <a:pt x="4" y="280"/>
                  </a:lnTo>
                  <a:lnTo>
                    <a:pt x="10" y="241"/>
                  </a:lnTo>
                  <a:lnTo>
                    <a:pt x="15" y="219"/>
                  </a:lnTo>
                  <a:lnTo>
                    <a:pt x="21" y="195"/>
                  </a:lnTo>
                  <a:lnTo>
                    <a:pt x="29" y="169"/>
                  </a:lnTo>
                  <a:lnTo>
                    <a:pt x="40" y="143"/>
                  </a:lnTo>
                  <a:lnTo>
                    <a:pt x="51" y="116"/>
                  </a:lnTo>
                  <a:lnTo>
                    <a:pt x="64" y="91"/>
                  </a:lnTo>
                  <a:lnTo>
                    <a:pt x="80" y="66"/>
                  </a:lnTo>
                  <a:lnTo>
                    <a:pt x="89" y="54"/>
                  </a:lnTo>
                  <a:lnTo>
                    <a:pt x="98" y="42"/>
                  </a:lnTo>
                  <a:lnTo>
                    <a:pt x="109" y="31"/>
                  </a:lnTo>
                  <a:lnTo>
                    <a:pt x="119" y="21"/>
                  </a:lnTo>
                  <a:lnTo>
                    <a:pt x="131" y="10"/>
                  </a:lnTo>
                  <a:lnTo>
                    <a:pt x="142" y="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25"/>
            <p:cNvSpPr>
              <a:spLocks/>
            </p:cNvSpPr>
            <p:nvPr userDrawn="1"/>
          </p:nvSpPr>
          <p:spPr bwMode="auto">
            <a:xfrm>
              <a:off x="4414987" y="4559573"/>
              <a:ext cx="112713" cy="249238"/>
            </a:xfrm>
            <a:custGeom>
              <a:avLst/>
              <a:gdLst>
                <a:gd name="T0" fmla="*/ 0 w 142"/>
                <a:gd name="T1" fmla="*/ 314 h 314"/>
                <a:gd name="T2" fmla="*/ 0 w 142"/>
                <a:gd name="T3" fmla="*/ 314 h 314"/>
                <a:gd name="T4" fmla="*/ 5 w 142"/>
                <a:gd name="T5" fmla="*/ 296 h 314"/>
                <a:gd name="T6" fmla="*/ 13 w 142"/>
                <a:gd name="T7" fmla="*/ 274 h 314"/>
                <a:gd name="T8" fmla="*/ 32 w 142"/>
                <a:gd name="T9" fmla="*/ 227 h 314"/>
                <a:gd name="T10" fmla="*/ 55 w 142"/>
                <a:gd name="T11" fmla="*/ 176 h 314"/>
                <a:gd name="T12" fmla="*/ 79 w 142"/>
                <a:gd name="T13" fmla="*/ 125 h 314"/>
                <a:gd name="T14" fmla="*/ 102 w 142"/>
                <a:gd name="T15" fmla="*/ 79 h 314"/>
                <a:gd name="T16" fmla="*/ 121 w 142"/>
                <a:gd name="T17" fmla="*/ 40 h 314"/>
                <a:gd name="T18" fmla="*/ 142 w 142"/>
                <a:gd name="T19" fmla="*/ 1 h 314"/>
                <a:gd name="T20" fmla="*/ 142 w 142"/>
                <a:gd name="T21" fmla="*/ 1 h 314"/>
                <a:gd name="T22" fmla="*/ 142 w 142"/>
                <a:gd name="T23" fmla="*/ 0 h 314"/>
                <a:gd name="T24" fmla="*/ 142 w 142"/>
                <a:gd name="T25" fmla="*/ 0 h 314"/>
                <a:gd name="T26" fmla="*/ 131 w 142"/>
                <a:gd name="T27" fmla="*/ 10 h 314"/>
                <a:gd name="T28" fmla="*/ 119 w 142"/>
                <a:gd name="T29" fmla="*/ 21 h 314"/>
                <a:gd name="T30" fmla="*/ 109 w 142"/>
                <a:gd name="T31" fmla="*/ 31 h 314"/>
                <a:gd name="T32" fmla="*/ 98 w 142"/>
                <a:gd name="T33" fmla="*/ 42 h 314"/>
                <a:gd name="T34" fmla="*/ 89 w 142"/>
                <a:gd name="T35" fmla="*/ 54 h 314"/>
                <a:gd name="T36" fmla="*/ 80 w 142"/>
                <a:gd name="T37" fmla="*/ 66 h 314"/>
                <a:gd name="T38" fmla="*/ 64 w 142"/>
                <a:gd name="T39" fmla="*/ 91 h 314"/>
                <a:gd name="T40" fmla="*/ 51 w 142"/>
                <a:gd name="T41" fmla="*/ 116 h 314"/>
                <a:gd name="T42" fmla="*/ 40 w 142"/>
                <a:gd name="T43" fmla="*/ 143 h 314"/>
                <a:gd name="T44" fmla="*/ 29 w 142"/>
                <a:gd name="T45" fmla="*/ 169 h 314"/>
                <a:gd name="T46" fmla="*/ 21 w 142"/>
                <a:gd name="T47" fmla="*/ 195 h 314"/>
                <a:gd name="T48" fmla="*/ 15 w 142"/>
                <a:gd name="T49" fmla="*/ 219 h 314"/>
                <a:gd name="T50" fmla="*/ 10 w 142"/>
                <a:gd name="T51" fmla="*/ 241 h 314"/>
                <a:gd name="T52" fmla="*/ 4 w 142"/>
                <a:gd name="T53" fmla="*/ 280 h 314"/>
                <a:gd name="T54" fmla="*/ 0 w 142"/>
                <a:gd name="T55" fmla="*/ 305 h 314"/>
                <a:gd name="T56" fmla="*/ 0 w 142"/>
                <a:gd name="T57" fmla="*/ 314 h 314"/>
                <a:gd name="T58" fmla="*/ 0 w 142"/>
                <a:gd name="T59" fmla="*/ 314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" h="314">
                  <a:moveTo>
                    <a:pt x="0" y="314"/>
                  </a:moveTo>
                  <a:lnTo>
                    <a:pt x="0" y="314"/>
                  </a:lnTo>
                  <a:lnTo>
                    <a:pt x="5" y="296"/>
                  </a:lnTo>
                  <a:lnTo>
                    <a:pt x="13" y="274"/>
                  </a:lnTo>
                  <a:lnTo>
                    <a:pt x="32" y="227"/>
                  </a:lnTo>
                  <a:lnTo>
                    <a:pt x="55" y="176"/>
                  </a:lnTo>
                  <a:lnTo>
                    <a:pt x="79" y="125"/>
                  </a:lnTo>
                  <a:lnTo>
                    <a:pt x="102" y="79"/>
                  </a:lnTo>
                  <a:lnTo>
                    <a:pt x="121" y="40"/>
                  </a:lnTo>
                  <a:lnTo>
                    <a:pt x="142" y="1"/>
                  </a:lnTo>
                  <a:lnTo>
                    <a:pt x="142" y="1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1" y="10"/>
                  </a:lnTo>
                  <a:lnTo>
                    <a:pt x="119" y="21"/>
                  </a:lnTo>
                  <a:lnTo>
                    <a:pt x="109" y="31"/>
                  </a:lnTo>
                  <a:lnTo>
                    <a:pt x="98" y="42"/>
                  </a:lnTo>
                  <a:lnTo>
                    <a:pt x="89" y="54"/>
                  </a:lnTo>
                  <a:lnTo>
                    <a:pt x="80" y="66"/>
                  </a:lnTo>
                  <a:lnTo>
                    <a:pt x="64" y="91"/>
                  </a:lnTo>
                  <a:lnTo>
                    <a:pt x="51" y="116"/>
                  </a:lnTo>
                  <a:lnTo>
                    <a:pt x="40" y="143"/>
                  </a:lnTo>
                  <a:lnTo>
                    <a:pt x="29" y="169"/>
                  </a:lnTo>
                  <a:lnTo>
                    <a:pt x="21" y="195"/>
                  </a:lnTo>
                  <a:lnTo>
                    <a:pt x="15" y="219"/>
                  </a:lnTo>
                  <a:lnTo>
                    <a:pt x="10" y="241"/>
                  </a:lnTo>
                  <a:lnTo>
                    <a:pt x="4" y="280"/>
                  </a:lnTo>
                  <a:lnTo>
                    <a:pt x="0" y="305"/>
                  </a:lnTo>
                  <a:lnTo>
                    <a:pt x="0" y="314"/>
                  </a:lnTo>
                  <a:lnTo>
                    <a:pt x="0" y="314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26"/>
            <p:cNvSpPr>
              <a:spLocks/>
            </p:cNvSpPr>
            <p:nvPr userDrawn="1"/>
          </p:nvSpPr>
          <p:spPr bwMode="auto">
            <a:xfrm>
              <a:off x="4414987" y="4559573"/>
              <a:ext cx="112713" cy="249238"/>
            </a:xfrm>
            <a:custGeom>
              <a:avLst/>
              <a:gdLst>
                <a:gd name="T0" fmla="*/ 142 w 142"/>
                <a:gd name="T1" fmla="*/ 0 h 313"/>
                <a:gd name="T2" fmla="*/ 142 w 142"/>
                <a:gd name="T3" fmla="*/ 0 h 313"/>
                <a:gd name="T4" fmla="*/ 121 w 142"/>
                <a:gd name="T5" fmla="*/ 39 h 313"/>
                <a:gd name="T6" fmla="*/ 102 w 142"/>
                <a:gd name="T7" fmla="*/ 78 h 313"/>
                <a:gd name="T8" fmla="*/ 79 w 142"/>
                <a:gd name="T9" fmla="*/ 124 h 313"/>
                <a:gd name="T10" fmla="*/ 55 w 142"/>
                <a:gd name="T11" fmla="*/ 175 h 313"/>
                <a:gd name="T12" fmla="*/ 32 w 142"/>
                <a:gd name="T13" fmla="*/ 226 h 313"/>
                <a:gd name="T14" fmla="*/ 13 w 142"/>
                <a:gd name="T15" fmla="*/ 273 h 313"/>
                <a:gd name="T16" fmla="*/ 5 w 142"/>
                <a:gd name="T17" fmla="*/ 295 h 313"/>
                <a:gd name="T18" fmla="*/ 0 w 142"/>
                <a:gd name="T19" fmla="*/ 313 h 313"/>
                <a:gd name="T20" fmla="*/ 142 w 142"/>
                <a:gd name="T21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2" h="313">
                  <a:moveTo>
                    <a:pt x="142" y="0"/>
                  </a:moveTo>
                  <a:lnTo>
                    <a:pt x="142" y="0"/>
                  </a:lnTo>
                  <a:lnTo>
                    <a:pt x="121" y="39"/>
                  </a:lnTo>
                  <a:lnTo>
                    <a:pt x="102" y="78"/>
                  </a:lnTo>
                  <a:lnTo>
                    <a:pt x="79" y="124"/>
                  </a:lnTo>
                  <a:lnTo>
                    <a:pt x="55" y="175"/>
                  </a:lnTo>
                  <a:lnTo>
                    <a:pt x="32" y="226"/>
                  </a:lnTo>
                  <a:lnTo>
                    <a:pt x="13" y="273"/>
                  </a:lnTo>
                  <a:lnTo>
                    <a:pt x="5" y="295"/>
                  </a:lnTo>
                  <a:lnTo>
                    <a:pt x="0" y="313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44A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27"/>
            <p:cNvSpPr>
              <a:spLocks/>
            </p:cNvSpPr>
            <p:nvPr userDrawn="1"/>
          </p:nvSpPr>
          <p:spPr bwMode="auto">
            <a:xfrm>
              <a:off x="4516587" y="4418286"/>
              <a:ext cx="119063" cy="415925"/>
            </a:xfrm>
            <a:custGeom>
              <a:avLst/>
              <a:gdLst>
                <a:gd name="T0" fmla="*/ 134 w 150"/>
                <a:gd name="T1" fmla="*/ 0 h 525"/>
                <a:gd name="T2" fmla="*/ 134 w 150"/>
                <a:gd name="T3" fmla="*/ 0 h 525"/>
                <a:gd name="T4" fmla="*/ 136 w 150"/>
                <a:gd name="T5" fmla="*/ 12 h 525"/>
                <a:gd name="T6" fmla="*/ 140 w 150"/>
                <a:gd name="T7" fmla="*/ 27 h 525"/>
                <a:gd name="T8" fmla="*/ 143 w 150"/>
                <a:gd name="T9" fmla="*/ 46 h 525"/>
                <a:gd name="T10" fmla="*/ 147 w 150"/>
                <a:gd name="T11" fmla="*/ 70 h 525"/>
                <a:gd name="T12" fmla="*/ 149 w 150"/>
                <a:gd name="T13" fmla="*/ 98 h 525"/>
                <a:gd name="T14" fmla="*/ 150 w 150"/>
                <a:gd name="T15" fmla="*/ 131 h 525"/>
                <a:gd name="T16" fmla="*/ 150 w 150"/>
                <a:gd name="T17" fmla="*/ 165 h 525"/>
                <a:gd name="T18" fmla="*/ 148 w 150"/>
                <a:gd name="T19" fmla="*/ 204 h 525"/>
                <a:gd name="T20" fmla="*/ 143 w 150"/>
                <a:gd name="T21" fmla="*/ 245 h 525"/>
                <a:gd name="T22" fmla="*/ 139 w 150"/>
                <a:gd name="T23" fmla="*/ 267 h 525"/>
                <a:gd name="T24" fmla="*/ 135 w 150"/>
                <a:gd name="T25" fmla="*/ 288 h 525"/>
                <a:gd name="T26" fmla="*/ 129 w 150"/>
                <a:gd name="T27" fmla="*/ 311 h 525"/>
                <a:gd name="T28" fmla="*/ 122 w 150"/>
                <a:gd name="T29" fmla="*/ 333 h 525"/>
                <a:gd name="T30" fmla="*/ 116 w 150"/>
                <a:gd name="T31" fmla="*/ 356 h 525"/>
                <a:gd name="T32" fmla="*/ 108 w 150"/>
                <a:gd name="T33" fmla="*/ 381 h 525"/>
                <a:gd name="T34" fmla="*/ 97 w 150"/>
                <a:gd name="T35" fmla="*/ 404 h 525"/>
                <a:gd name="T36" fmla="*/ 87 w 150"/>
                <a:gd name="T37" fmla="*/ 428 h 525"/>
                <a:gd name="T38" fmla="*/ 75 w 150"/>
                <a:gd name="T39" fmla="*/ 452 h 525"/>
                <a:gd name="T40" fmla="*/ 61 w 150"/>
                <a:gd name="T41" fmla="*/ 476 h 525"/>
                <a:gd name="T42" fmla="*/ 46 w 150"/>
                <a:gd name="T43" fmla="*/ 500 h 525"/>
                <a:gd name="T44" fmla="*/ 30 w 150"/>
                <a:gd name="T45" fmla="*/ 525 h 525"/>
                <a:gd name="T46" fmla="*/ 30 w 150"/>
                <a:gd name="T47" fmla="*/ 525 h 525"/>
                <a:gd name="T48" fmla="*/ 26 w 150"/>
                <a:gd name="T49" fmla="*/ 511 h 525"/>
                <a:gd name="T50" fmla="*/ 21 w 150"/>
                <a:gd name="T51" fmla="*/ 494 h 525"/>
                <a:gd name="T52" fmla="*/ 15 w 150"/>
                <a:gd name="T53" fmla="*/ 470 h 525"/>
                <a:gd name="T54" fmla="*/ 11 w 150"/>
                <a:gd name="T55" fmla="*/ 443 h 525"/>
                <a:gd name="T56" fmla="*/ 5 w 150"/>
                <a:gd name="T57" fmla="*/ 409 h 525"/>
                <a:gd name="T58" fmla="*/ 2 w 150"/>
                <a:gd name="T59" fmla="*/ 374 h 525"/>
                <a:gd name="T60" fmla="*/ 0 w 150"/>
                <a:gd name="T61" fmla="*/ 335 h 525"/>
                <a:gd name="T62" fmla="*/ 0 w 150"/>
                <a:gd name="T63" fmla="*/ 315 h 525"/>
                <a:gd name="T64" fmla="*/ 0 w 150"/>
                <a:gd name="T65" fmla="*/ 294 h 525"/>
                <a:gd name="T66" fmla="*/ 3 w 150"/>
                <a:gd name="T67" fmla="*/ 272 h 525"/>
                <a:gd name="T68" fmla="*/ 5 w 150"/>
                <a:gd name="T69" fmla="*/ 252 h 525"/>
                <a:gd name="T70" fmla="*/ 8 w 150"/>
                <a:gd name="T71" fmla="*/ 230 h 525"/>
                <a:gd name="T72" fmla="*/ 13 w 150"/>
                <a:gd name="T73" fmla="*/ 208 h 525"/>
                <a:gd name="T74" fmla="*/ 18 w 150"/>
                <a:gd name="T75" fmla="*/ 186 h 525"/>
                <a:gd name="T76" fmla="*/ 25 w 150"/>
                <a:gd name="T77" fmla="*/ 164 h 525"/>
                <a:gd name="T78" fmla="*/ 33 w 150"/>
                <a:gd name="T79" fmla="*/ 142 h 525"/>
                <a:gd name="T80" fmla="*/ 43 w 150"/>
                <a:gd name="T81" fmla="*/ 120 h 525"/>
                <a:gd name="T82" fmla="*/ 53 w 150"/>
                <a:gd name="T83" fmla="*/ 99 h 525"/>
                <a:gd name="T84" fmla="*/ 66 w 150"/>
                <a:gd name="T85" fmla="*/ 79 h 525"/>
                <a:gd name="T86" fmla="*/ 80 w 150"/>
                <a:gd name="T87" fmla="*/ 58 h 525"/>
                <a:gd name="T88" fmla="*/ 96 w 150"/>
                <a:gd name="T89" fmla="*/ 38 h 525"/>
                <a:gd name="T90" fmla="*/ 114 w 150"/>
                <a:gd name="T91" fmla="*/ 19 h 525"/>
                <a:gd name="T92" fmla="*/ 134 w 150"/>
                <a:gd name="T93" fmla="*/ 0 h 525"/>
                <a:gd name="T94" fmla="*/ 134 w 150"/>
                <a:gd name="T95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0" h="525">
                  <a:moveTo>
                    <a:pt x="134" y="0"/>
                  </a:moveTo>
                  <a:lnTo>
                    <a:pt x="134" y="0"/>
                  </a:lnTo>
                  <a:lnTo>
                    <a:pt x="136" y="12"/>
                  </a:lnTo>
                  <a:lnTo>
                    <a:pt x="140" y="27"/>
                  </a:lnTo>
                  <a:lnTo>
                    <a:pt x="143" y="46"/>
                  </a:lnTo>
                  <a:lnTo>
                    <a:pt x="147" y="70"/>
                  </a:lnTo>
                  <a:lnTo>
                    <a:pt x="149" y="98"/>
                  </a:lnTo>
                  <a:lnTo>
                    <a:pt x="150" y="131"/>
                  </a:lnTo>
                  <a:lnTo>
                    <a:pt x="150" y="165"/>
                  </a:lnTo>
                  <a:lnTo>
                    <a:pt x="148" y="204"/>
                  </a:lnTo>
                  <a:lnTo>
                    <a:pt x="143" y="245"/>
                  </a:lnTo>
                  <a:lnTo>
                    <a:pt x="139" y="267"/>
                  </a:lnTo>
                  <a:lnTo>
                    <a:pt x="135" y="288"/>
                  </a:lnTo>
                  <a:lnTo>
                    <a:pt x="129" y="311"/>
                  </a:lnTo>
                  <a:lnTo>
                    <a:pt x="122" y="333"/>
                  </a:lnTo>
                  <a:lnTo>
                    <a:pt x="116" y="356"/>
                  </a:lnTo>
                  <a:lnTo>
                    <a:pt x="108" y="381"/>
                  </a:lnTo>
                  <a:lnTo>
                    <a:pt x="97" y="404"/>
                  </a:lnTo>
                  <a:lnTo>
                    <a:pt x="87" y="428"/>
                  </a:lnTo>
                  <a:lnTo>
                    <a:pt x="75" y="452"/>
                  </a:lnTo>
                  <a:lnTo>
                    <a:pt x="61" y="476"/>
                  </a:lnTo>
                  <a:lnTo>
                    <a:pt x="46" y="500"/>
                  </a:lnTo>
                  <a:lnTo>
                    <a:pt x="30" y="525"/>
                  </a:lnTo>
                  <a:lnTo>
                    <a:pt x="30" y="525"/>
                  </a:lnTo>
                  <a:lnTo>
                    <a:pt x="26" y="511"/>
                  </a:lnTo>
                  <a:lnTo>
                    <a:pt x="21" y="494"/>
                  </a:lnTo>
                  <a:lnTo>
                    <a:pt x="15" y="470"/>
                  </a:lnTo>
                  <a:lnTo>
                    <a:pt x="11" y="443"/>
                  </a:lnTo>
                  <a:lnTo>
                    <a:pt x="5" y="409"/>
                  </a:lnTo>
                  <a:lnTo>
                    <a:pt x="2" y="374"/>
                  </a:lnTo>
                  <a:lnTo>
                    <a:pt x="0" y="335"/>
                  </a:lnTo>
                  <a:lnTo>
                    <a:pt x="0" y="315"/>
                  </a:lnTo>
                  <a:lnTo>
                    <a:pt x="0" y="294"/>
                  </a:lnTo>
                  <a:lnTo>
                    <a:pt x="3" y="272"/>
                  </a:lnTo>
                  <a:lnTo>
                    <a:pt x="5" y="252"/>
                  </a:lnTo>
                  <a:lnTo>
                    <a:pt x="8" y="230"/>
                  </a:lnTo>
                  <a:lnTo>
                    <a:pt x="13" y="208"/>
                  </a:lnTo>
                  <a:lnTo>
                    <a:pt x="18" y="186"/>
                  </a:lnTo>
                  <a:lnTo>
                    <a:pt x="25" y="164"/>
                  </a:lnTo>
                  <a:lnTo>
                    <a:pt x="33" y="142"/>
                  </a:lnTo>
                  <a:lnTo>
                    <a:pt x="43" y="120"/>
                  </a:lnTo>
                  <a:lnTo>
                    <a:pt x="53" y="99"/>
                  </a:lnTo>
                  <a:lnTo>
                    <a:pt x="66" y="79"/>
                  </a:lnTo>
                  <a:lnTo>
                    <a:pt x="80" y="58"/>
                  </a:lnTo>
                  <a:lnTo>
                    <a:pt x="96" y="38"/>
                  </a:lnTo>
                  <a:lnTo>
                    <a:pt x="114" y="19"/>
                  </a:lnTo>
                  <a:lnTo>
                    <a:pt x="134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28"/>
            <p:cNvSpPr>
              <a:spLocks/>
            </p:cNvSpPr>
            <p:nvPr userDrawn="1"/>
          </p:nvSpPr>
          <p:spPr bwMode="auto">
            <a:xfrm>
              <a:off x="4516587" y="4418286"/>
              <a:ext cx="106363" cy="415925"/>
            </a:xfrm>
            <a:custGeom>
              <a:avLst/>
              <a:gdLst>
                <a:gd name="T0" fmla="*/ 30 w 134"/>
                <a:gd name="T1" fmla="*/ 525 h 525"/>
                <a:gd name="T2" fmla="*/ 30 w 134"/>
                <a:gd name="T3" fmla="*/ 525 h 525"/>
                <a:gd name="T4" fmla="*/ 30 w 134"/>
                <a:gd name="T5" fmla="*/ 495 h 525"/>
                <a:gd name="T6" fmla="*/ 33 w 134"/>
                <a:gd name="T7" fmla="*/ 460 h 525"/>
                <a:gd name="T8" fmla="*/ 37 w 134"/>
                <a:gd name="T9" fmla="*/ 422 h 525"/>
                <a:gd name="T10" fmla="*/ 43 w 134"/>
                <a:gd name="T11" fmla="*/ 382 h 525"/>
                <a:gd name="T12" fmla="*/ 50 w 134"/>
                <a:gd name="T13" fmla="*/ 339 h 525"/>
                <a:gd name="T14" fmla="*/ 59 w 134"/>
                <a:gd name="T15" fmla="*/ 297 h 525"/>
                <a:gd name="T16" fmla="*/ 78 w 134"/>
                <a:gd name="T17" fmla="*/ 212 h 525"/>
                <a:gd name="T18" fmla="*/ 97 w 134"/>
                <a:gd name="T19" fmla="*/ 134 h 525"/>
                <a:gd name="T20" fmla="*/ 114 w 134"/>
                <a:gd name="T21" fmla="*/ 68 h 525"/>
                <a:gd name="T22" fmla="*/ 133 w 134"/>
                <a:gd name="T23" fmla="*/ 2 h 525"/>
                <a:gd name="T24" fmla="*/ 133 w 134"/>
                <a:gd name="T25" fmla="*/ 2 h 525"/>
                <a:gd name="T26" fmla="*/ 134 w 134"/>
                <a:gd name="T27" fmla="*/ 0 h 525"/>
                <a:gd name="T28" fmla="*/ 134 w 134"/>
                <a:gd name="T29" fmla="*/ 0 h 525"/>
                <a:gd name="T30" fmla="*/ 114 w 134"/>
                <a:gd name="T31" fmla="*/ 19 h 525"/>
                <a:gd name="T32" fmla="*/ 96 w 134"/>
                <a:gd name="T33" fmla="*/ 38 h 525"/>
                <a:gd name="T34" fmla="*/ 80 w 134"/>
                <a:gd name="T35" fmla="*/ 58 h 525"/>
                <a:gd name="T36" fmla="*/ 66 w 134"/>
                <a:gd name="T37" fmla="*/ 79 h 525"/>
                <a:gd name="T38" fmla="*/ 53 w 134"/>
                <a:gd name="T39" fmla="*/ 99 h 525"/>
                <a:gd name="T40" fmla="*/ 43 w 134"/>
                <a:gd name="T41" fmla="*/ 120 h 525"/>
                <a:gd name="T42" fmla="*/ 33 w 134"/>
                <a:gd name="T43" fmla="*/ 142 h 525"/>
                <a:gd name="T44" fmla="*/ 25 w 134"/>
                <a:gd name="T45" fmla="*/ 164 h 525"/>
                <a:gd name="T46" fmla="*/ 18 w 134"/>
                <a:gd name="T47" fmla="*/ 186 h 525"/>
                <a:gd name="T48" fmla="*/ 13 w 134"/>
                <a:gd name="T49" fmla="*/ 208 h 525"/>
                <a:gd name="T50" fmla="*/ 8 w 134"/>
                <a:gd name="T51" fmla="*/ 230 h 525"/>
                <a:gd name="T52" fmla="*/ 5 w 134"/>
                <a:gd name="T53" fmla="*/ 252 h 525"/>
                <a:gd name="T54" fmla="*/ 3 w 134"/>
                <a:gd name="T55" fmla="*/ 272 h 525"/>
                <a:gd name="T56" fmla="*/ 0 w 134"/>
                <a:gd name="T57" fmla="*/ 294 h 525"/>
                <a:gd name="T58" fmla="*/ 0 w 134"/>
                <a:gd name="T59" fmla="*/ 315 h 525"/>
                <a:gd name="T60" fmla="*/ 0 w 134"/>
                <a:gd name="T61" fmla="*/ 335 h 525"/>
                <a:gd name="T62" fmla="*/ 2 w 134"/>
                <a:gd name="T63" fmla="*/ 374 h 525"/>
                <a:gd name="T64" fmla="*/ 5 w 134"/>
                <a:gd name="T65" fmla="*/ 409 h 525"/>
                <a:gd name="T66" fmla="*/ 11 w 134"/>
                <a:gd name="T67" fmla="*/ 442 h 525"/>
                <a:gd name="T68" fmla="*/ 15 w 134"/>
                <a:gd name="T69" fmla="*/ 470 h 525"/>
                <a:gd name="T70" fmla="*/ 21 w 134"/>
                <a:gd name="T71" fmla="*/ 494 h 525"/>
                <a:gd name="T72" fmla="*/ 26 w 134"/>
                <a:gd name="T73" fmla="*/ 511 h 525"/>
                <a:gd name="T74" fmla="*/ 30 w 134"/>
                <a:gd name="T75" fmla="*/ 525 h 525"/>
                <a:gd name="T76" fmla="*/ 30 w 134"/>
                <a:gd name="T77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4" h="525">
                  <a:moveTo>
                    <a:pt x="30" y="525"/>
                  </a:moveTo>
                  <a:lnTo>
                    <a:pt x="30" y="525"/>
                  </a:lnTo>
                  <a:lnTo>
                    <a:pt x="30" y="495"/>
                  </a:lnTo>
                  <a:lnTo>
                    <a:pt x="33" y="460"/>
                  </a:lnTo>
                  <a:lnTo>
                    <a:pt x="37" y="422"/>
                  </a:lnTo>
                  <a:lnTo>
                    <a:pt x="43" y="382"/>
                  </a:lnTo>
                  <a:lnTo>
                    <a:pt x="50" y="339"/>
                  </a:lnTo>
                  <a:lnTo>
                    <a:pt x="59" y="297"/>
                  </a:lnTo>
                  <a:lnTo>
                    <a:pt x="78" y="212"/>
                  </a:lnTo>
                  <a:lnTo>
                    <a:pt x="97" y="134"/>
                  </a:lnTo>
                  <a:lnTo>
                    <a:pt x="114" y="68"/>
                  </a:lnTo>
                  <a:lnTo>
                    <a:pt x="133" y="2"/>
                  </a:lnTo>
                  <a:lnTo>
                    <a:pt x="133" y="2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14" y="19"/>
                  </a:lnTo>
                  <a:lnTo>
                    <a:pt x="96" y="38"/>
                  </a:lnTo>
                  <a:lnTo>
                    <a:pt x="80" y="58"/>
                  </a:lnTo>
                  <a:lnTo>
                    <a:pt x="66" y="79"/>
                  </a:lnTo>
                  <a:lnTo>
                    <a:pt x="53" y="99"/>
                  </a:lnTo>
                  <a:lnTo>
                    <a:pt x="43" y="120"/>
                  </a:lnTo>
                  <a:lnTo>
                    <a:pt x="33" y="142"/>
                  </a:lnTo>
                  <a:lnTo>
                    <a:pt x="25" y="164"/>
                  </a:lnTo>
                  <a:lnTo>
                    <a:pt x="18" y="186"/>
                  </a:lnTo>
                  <a:lnTo>
                    <a:pt x="13" y="208"/>
                  </a:lnTo>
                  <a:lnTo>
                    <a:pt x="8" y="230"/>
                  </a:lnTo>
                  <a:lnTo>
                    <a:pt x="5" y="252"/>
                  </a:lnTo>
                  <a:lnTo>
                    <a:pt x="3" y="272"/>
                  </a:lnTo>
                  <a:lnTo>
                    <a:pt x="0" y="294"/>
                  </a:lnTo>
                  <a:lnTo>
                    <a:pt x="0" y="315"/>
                  </a:lnTo>
                  <a:lnTo>
                    <a:pt x="0" y="335"/>
                  </a:lnTo>
                  <a:lnTo>
                    <a:pt x="2" y="374"/>
                  </a:lnTo>
                  <a:lnTo>
                    <a:pt x="5" y="409"/>
                  </a:lnTo>
                  <a:lnTo>
                    <a:pt x="11" y="442"/>
                  </a:lnTo>
                  <a:lnTo>
                    <a:pt x="15" y="470"/>
                  </a:lnTo>
                  <a:lnTo>
                    <a:pt x="21" y="494"/>
                  </a:lnTo>
                  <a:lnTo>
                    <a:pt x="26" y="511"/>
                  </a:lnTo>
                  <a:lnTo>
                    <a:pt x="30" y="525"/>
                  </a:lnTo>
                  <a:lnTo>
                    <a:pt x="30" y="525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29"/>
            <p:cNvSpPr>
              <a:spLocks/>
            </p:cNvSpPr>
            <p:nvPr userDrawn="1"/>
          </p:nvSpPr>
          <p:spPr bwMode="auto">
            <a:xfrm>
              <a:off x="4540399" y="4419873"/>
              <a:ext cx="80963" cy="414338"/>
            </a:xfrm>
            <a:custGeom>
              <a:avLst/>
              <a:gdLst>
                <a:gd name="T0" fmla="*/ 103 w 103"/>
                <a:gd name="T1" fmla="*/ 0 h 523"/>
                <a:gd name="T2" fmla="*/ 103 w 103"/>
                <a:gd name="T3" fmla="*/ 0 h 523"/>
                <a:gd name="T4" fmla="*/ 84 w 103"/>
                <a:gd name="T5" fmla="*/ 66 h 523"/>
                <a:gd name="T6" fmla="*/ 67 w 103"/>
                <a:gd name="T7" fmla="*/ 132 h 523"/>
                <a:gd name="T8" fmla="*/ 48 w 103"/>
                <a:gd name="T9" fmla="*/ 210 h 523"/>
                <a:gd name="T10" fmla="*/ 29 w 103"/>
                <a:gd name="T11" fmla="*/ 295 h 523"/>
                <a:gd name="T12" fmla="*/ 20 w 103"/>
                <a:gd name="T13" fmla="*/ 337 h 523"/>
                <a:gd name="T14" fmla="*/ 13 w 103"/>
                <a:gd name="T15" fmla="*/ 380 h 523"/>
                <a:gd name="T16" fmla="*/ 7 w 103"/>
                <a:gd name="T17" fmla="*/ 420 h 523"/>
                <a:gd name="T18" fmla="*/ 3 w 103"/>
                <a:gd name="T19" fmla="*/ 458 h 523"/>
                <a:gd name="T20" fmla="*/ 0 w 103"/>
                <a:gd name="T21" fmla="*/ 493 h 523"/>
                <a:gd name="T22" fmla="*/ 0 w 103"/>
                <a:gd name="T23" fmla="*/ 523 h 523"/>
                <a:gd name="T24" fmla="*/ 103 w 103"/>
                <a:gd name="T25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" h="523">
                  <a:moveTo>
                    <a:pt x="103" y="0"/>
                  </a:moveTo>
                  <a:lnTo>
                    <a:pt x="103" y="0"/>
                  </a:lnTo>
                  <a:lnTo>
                    <a:pt x="84" y="66"/>
                  </a:lnTo>
                  <a:lnTo>
                    <a:pt x="67" y="132"/>
                  </a:lnTo>
                  <a:lnTo>
                    <a:pt x="48" y="210"/>
                  </a:lnTo>
                  <a:lnTo>
                    <a:pt x="29" y="295"/>
                  </a:lnTo>
                  <a:lnTo>
                    <a:pt x="20" y="337"/>
                  </a:lnTo>
                  <a:lnTo>
                    <a:pt x="13" y="380"/>
                  </a:lnTo>
                  <a:lnTo>
                    <a:pt x="7" y="420"/>
                  </a:lnTo>
                  <a:lnTo>
                    <a:pt x="3" y="458"/>
                  </a:lnTo>
                  <a:lnTo>
                    <a:pt x="0" y="493"/>
                  </a:lnTo>
                  <a:lnTo>
                    <a:pt x="0" y="52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44A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30"/>
            <p:cNvSpPr>
              <a:spLocks/>
            </p:cNvSpPr>
            <p:nvPr userDrawn="1"/>
          </p:nvSpPr>
          <p:spPr bwMode="auto">
            <a:xfrm>
              <a:off x="4419749" y="4510361"/>
              <a:ext cx="127000" cy="323850"/>
            </a:xfrm>
            <a:custGeom>
              <a:avLst/>
              <a:gdLst>
                <a:gd name="T0" fmla="*/ 15 w 159"/>
                <a:gd name="T1" fmla="*/ 0 h 408"/>
                <a:gd name="T2" fmla="*/ 15 w 159"/>
                <a:gd name="T3" fmla="*/ 0 h 408"/>
                <a:gd name="T4" fmla="*/ 22 w 159"/>
                <a:gd name="T5" fmla="*/ 8 h 408"/>
                <a:gd name="T6" fmla="*/ 41 w 159"/>
                <a:gd name="T7" fmla="*/ 31 h 408"/>
                <a:gd name="T8" fmla="*/ 52 w 159"/>
                <a:gd name="T9" fmla="*/ 47 h 408"/>
                <a:gd name="T10" fmla="*/ 66 w 159"/>
                <a:gd name="T11" fmla="*/ 67 h 408"/>
                <a:gd name="T12" fmla="*/ 80 w 159"/>
                <a:gd name="T13" fmla="*/ 90 h 408"/>
                <a:gd name="T14" fmla="*/ 94 w 159"/>
                <a:gd name="T15" fmla="*/ 116 h 408"/>
                <a:gd name="T16" fmla="*/ 107 w 159"/>
                <a:gd name="T17" fmla="*/ 145 h 408"/>
                <a:gd name="T18" fmla="*/ 121 w 159"/>
                <a:gd name="T19" fmla="*/ 176 h 408"/>
                <a:gd name="T20" fmla="*/ 134 w 159"/>
                <a:gd name="T21" fmla="*/ 209 h 408"/>
                <a:gd name="T22" fmla="*/ 143 w 159"/>
                <a:gd name="T23" fmla="*/ 245 h 408"/>
                <a:gd name="T24" fmla="*/ 148 w 159"/>
                <a:gd name="T25" fmla="*/ 264 h 408"/>
                <a:gd name="T26" fmla="*/ 152 w 159"/>
                <a:gd name="T27" fmla="*/ 283 h 408"/>
                <a:gd name="T28" fmla="*/ 155 w 159"/>
                <a:gd name="T29" fmla="*/ 303 h 408"/>
                <a:gd name="T30" fmla="*/ 157 w 159"/>
                <a:gd name="T31" fmla="*/ 322 h 408"/>
                <a:gd name="T32" fmla="*/ 158 w 159"/>
                <a:gd name="T33" fmla="*/ 343 h 408"/>
                <a:gd name="T34" fmla="*/ 159 w 159"/>
                <a:gd name="T35" fmla="*/ 364 h 408"/>
                <a:gd name="T36" fmla="*/ 159 w 159"/>
                <a:gd name="T37" fmla="*/ 386 h 408"/>
                <a:gd name="T38" fmla="*/ 158 w 159"/>
                <a:gd name="T39" fmla="*/ 408 h 408"/>
                <a:gd name="T40" fmla="*/ 158 w 159"/>
                <a:gd name="T41" fmla="*/ 408 h 408"/>
                <a:gd name="T42" fmla="*/ 149 w 159"/>
                <a:gd name="T43" fmla="*/ 398 h 408"/>
                <a:gd name="T44" fmla="*/ 125 w 159"/>
                <a:gd name="T45" fmla="*/ 371 h 408"/>
                <a:gd name="T46" fmla="*/ 110 w 159"/>
                <a:gd name="T47" fmla="*/ 352 h 408"/>
                <a:gd name="T48" fmla="*/ 94 w 159"/>
                <a:gd name="T49" fmla="*/ 330 h 408"/>
                <a:gd name="T50" fmla="*/ 76 w 159"/>
                <a:gd name="T51" fmla="*/ 305 h 408"/>
                <a:gd name="T52" fmla="*/ 59 w 159"/>
                <a:gd name="T53" fmla="*/ 276 h 408"/>
                <a:gd name="T54" fmla="*/ 43 w 159"/>
                <a:gd name="T55" fmla="*/ 246 h 408"/>
                <a:gd name="T56" fmla="*/ 29 w 159"/>
                <a:gd name="T57" fmla="*/ 214 h 408"/>
                <a:gd name="T58" fmla="*/ 22 w 159"/>
                <a:gd name="T59" fmla="*/ 198 h 408"/>
                <a:gd name="T60" fmla="*/ 16 w 159"/>
                <a:gd name="T61" fmla="*/ 181 h 408"/>
                <a:gd name="T62" fmla="*/ 12 w 159"/>
                <a:gd name="T63" fmla="*/ 163 h 408"/>
                <a:gd name="T64" fmla="*/ 7 w 159"/>
                <a:gd name="T65" fmla="*/ 146 h 408"/>
                <a:gd name="T66" fmla="*/ 4 w 159"/>
                <a:gd name="T67" fmla="*/ 128 h 408"/>
                <a:gd name="T68" fmla="*/ 1 w 159"/>
                <a:gd name="T69" fmla="*/ 110 h 408"/>
                <a:gd name="T70" fmla="*/ 0 w 159"/>
                <a:gd name="T71" fmla="*/ 92 h 408"/>
                <a:gd name="T72" fmla="*/ 0 w 159"/>
                <a:gd name="T73" fmla="*/ 74 h 408"/>
                <a:gd name="T74" fmla="*/ 3 w 159"/>
                <a:gd name="T75" fmla="*/ 55 h 408"/>
                <a:gd name="T76" fmla="*/ 5 w 159"/>
                <a:gd name="T77" fmla="*/ 37 h 408"/>
                <a:gd name="T78" fmla="*/ 9 w 159"/>
                <a:gd name="T79" fmla="*/ 18 h 408"/>
                <a:gd name="T80" fmla="*/ 15 w 159"/>
                <a:gd name="T81" fmla="*/ 0 h 408"/>
                <a:gd name="T82" fmla="*/ 15 w 159"/>
                <a:gd name="T83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9" h="408">
                  <a:moveTo>
                    <a:pt x="15" y="0"/>
                  </a:moveTo>
                  <a:lnTo>
                    <a:pt x="15" y="0"/>
                  </a:lnTo>
                  <a:lnTo>
                    <a:pt x="22" y="8"/>
                  </a:lnTo>
                  <a:lnTo>
                    <a:pt x="41" y="31"/>
                  </a:lnTo>
                  <a:lnTo>
                    <a:pt x="52" y="47"/>
                  </a:lnTo>
                  <a:lnTo>
                    <a:pt x="66" y="67"/>
                  </a:lnTo>
                  <a:lnTo>
                    <a:pt x="80" y="90"/>
                  </a:lnTo>
                  <a:lnTo>
                    <a:pt x="94" y="116"/>
                  </a:lnTo>
                  <a:lnTo>
                    <a:pt x="107" y="145"/>
                  </a:lnTo>
                  <a:lnTo>
                    <a:pt x="121" y="176"/>
                  </a:lnTo>
                  <a:lnTo>
                    <a:pt x="134" y="209"/>
                  </a:lnTo>
                  <a:lnTo>
                    <a:pt x="143" y="245"/>
                  </a:lnTo>
                  <a:lnTo>
                    <a:pt x="148" y="264"/>
                  </a:lnTo>
                  <a:lnTo>
                    <a:pt x="152" y="283"/>
                  </a:lnTo>
                  <a:lnTo>
                    <a:pt x="155" y="303"/>
                  </a:lnTo>
                  <a:lnTo>
                    <a:pt x="157" y="322"/>
                  </a:lnTo>
                  <a:lnTo>
                    <a:pt x="158" y="343"/>
                  </a:lnTo>
                  <a:lnTo>
                    <a:pt x="159" y="364"/>
                  </a:lnTo>
                  <a:lnTo>
                    <a:pt x="159" y="386"/>
                  </a:lnTo>
                  <a:lnTo>
                    <a:pt x="158" y="408"/>
                  </a:lnTo>
                  <a:lnTo>
                    <a:pt x="158" y="408"/>
                  </a:lnTo>
                  <a:lnTo>
                    <a:pt x="149" y="398"/>
                  </a:lnTo>
                  <a:lnTo>
                    <a:pt x="125" y="371"/>
                  </a:lnTo>
                  <a:lnTo>
                    <a:pt x="110" y="352"/>
                  </a:lnTo>
                  <a:lnTo>
                    <a:pt x="94" y="330"/>
                  </a:lnTo>
                  <a:lnTo>
                    <a:pt x="76" y="305"/>
                  </a:lnTo>
                  <a:lnTo>
                    <a:pt x="59" y="276"/>
                  </a:lnTo>
                  <a:lnTo>
                    <a:pt x="43" y="246"/>
                  </a:lnTo>
                  <a:lnTo>
                    <a:pt x="29" y="214"/>
                  </a:lnTo>
                  <a:lnTo>
                    <a:pt x="22" y="198"/>
                  </a:lnTo>
                  <a:lnTo>
                    <a:pt x="16" y="181"/>
                  </a:lnTo>
                  <a:lnTo>
                    <a:pt x="12" y="163"/>
                  </a:lnTo>
                  <a:lnTo>
                    <a:pt x="7" y="146"/>
                  </a:lnTo>
                  <a:lnTo>
                    <a:pt x="4" y="128"/>
                  </a:lnTo>
                  <a:lnTo>
                    <a:pt x="1" y="110"/>
                  </a:lnTo>
                  <a:lnTo>
                    <a:pt x="0" y="92"/>
                  </a:lnTo>
                  <a:lnTo>
                    <a:pt x="0" y="74"/>
                  </a:lnTo>
                  <a:lnTo>
                    <a:pt x="3" y="55"/>
                  </a:lnTo>
                  <a:lnTo>
                    <a:pt x="5" y="37"/>
                  </a:lnTo>
                  <a:lnTo>
                    <a:pt x="9" y="18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31"/>
            <p:cNvSpPr>
              <a:spLocks/>
            </p:cNvSpPr>
            <p:nvPr userDrawn="1"/>
          </p:nvSpPr>
          <p:spPr bwMode="auto">
            <a:xfrm>
              <a:off x="4419749" y="4510361"/>
              <a:ext cx="125413" cy="323850"/>
            </a:xfrm>
            <a:custGeom>
              <a:avLst/>
              <a:gdLst>
                <a:gd name="T0" fmla="*/ 158 w 158"/>
                <a:gd name="T1" fmla="*/ 408 h 408"/>
                <a:gd name="T2" fmla="*/ 158 w 158"/>
                <a:gd name="T3" fmla="*/ 408 h 408"/>
                <a:gd name="T4" fmla="*/ 145 w 158"/>
                <a:gd name="T5" fmla="*/ 385 h 408"/>
                <a:gd name="T6" fmla="*/ 133 w 158"/>
                <a:gd name="T7" fmla="*/ 359 h 408"/>
                <a:gd name="T8" fmla="*/ 120 w 158"/>
                <a:gd name="T9" fmla="*/ 330 h 408"/>
                <a:gd name="T10" fmla="*/ 107 w 158"/>
                <a:gd name="T11" fmla="*/ 299 h 408"/>
                <a:gd name="T12" fmla="*/ 96 w 158"/>
                <a:gd name="T13" fmla="*/ 267 h 408"/>
                <a:gd name="T14" fmla="*/ 84 w 158"/>
                <a:gd name="T15" fmla="*/ 235 h 408"/>
                <a:gd name="T16" fmla="*/ 62 w 158"/>
                <a:gd name="T17" fmla="*/ 168 h 408"/>
                <a:gd name="T18" fmla="*/ 44 w 158"/>
                <a:gd name="T19" fmla="*/ 106 h 408"/>
                <a:gd name="T20" fmla="*/ 30 w 158"/>
                <a:gd name="T21" fmla="*/ 54 h 408"/>
                <a:gd name="T22" fmla="*/ 15 w 158"/>
                <a:gd name="T23" fmla="*/ 1 h 408"/>
                <a:gd name="T24" fmla="*/ 15 w 158"/>
                <a:gd name="T25" fmla="*/ 1 h 408"/>
                <a:gd name="T26" fmla="*/ 15 w 158"/>
                <a:gd name="T27" fmla="*/ 0 h 408"/>
                <a:gd name="T28" fmla="*/ 15 w 158"/>
                <a:gd name="T29" fmla="*/ 0 h 408"/>
                <a:gd name="T30" fmla="*/ 9 w 158"/>
                <a:gd name="T31" fmla="*/ 18 h 408"/>
                <a:gd name="T32" fmla="*/ 5 w 158"/>
                <a:gd name="T33" fmla="*/ 37 h 408"/>
                <a:gd name="T34" fmla="*/ 3 w 158"/>
                <a:gd name="T35" fmla="*/ 55 h 408"/>
                <a:gd name="T36" fmla="*/ 0 w 158"/>
                <a:gd name="T37" fmla="*/ 74 h 408"/>
                <a:gd name="T38" fmla="*/ 0 w 158"/>
                <a:gd name="T39" fmla="*/ 92 h 408"/>
                <a:gd name="T40" fmla="*/ 1 w 158"/>
                <a:gd name="T41" fmla="*/ 110 h 408"/>
                <a:gd name="T42" fmla="*/ 4 w 158"/>
                <a:gd name="T43" fmla="*/ 128 h 408"/>
                <a:gd name="T44" fmla="*/ 7 w 158"/>
                <a:gd name="T45" fmla="*/ 146 h 408"/>
                <a:gd name="T46" fmla="*/ 12 w 158"/>
                <a:gd name="T47" fmla="*/ 163 h 408"/>
                <a:gd name="T48" fmla="*/ 16 w 158"/>
                <a:gd name="T49" fmla="*/ 181 h 408"/>
                <a:gd name="T50" fmla="*/ 22 w 158"/>
                <a:gd name="T51" fmla="*/ 198 h 408"/>
                <a:gd name="T52" fmla="*/ 29 w 158"/>
                <a:gd name="T53" fmla="*/ 214 h 408"/>
                <a:gd name="T54" fmla="*/ 43 w 158"/>
                <a:gd name="T55" fmla="*/ 246 h 408"/>
                <a:gd name="T56" fmla="*/ 59 w 158"/>
                <a:gd name="T57" fmla="*/ 276 h 408"/>
                <a:gd name="T58" fmla="*/ 76 w 158"/>
                <a:gd name="T59" fmla="*/ 305 h 408"/>
                <a:gd name="T60" fmla="*/ 94 w 158"/>
                <a:gd name="T61" fmla="*/ 329 h 408"/>
                <a:gd name="T62" fmla="*/ 110 w 158"/>
                <a:gd name="T63" fmla="*/ 352 h 408"/>
                <a:gd name="T64" fmla="*/ 125 w 158"/>
                <a:gd name="T65" fmla="*/ 371 h 408"/>
                <a:gd name="T66" fmla="*/ 149 w 158"/>
                <a:gd name="T67" fmla="*/ 397 h 408"/>
                <a:gd name="T68" fmla="*/ 158 w 158"/>
                <a:gd name="T69" fmla="*/ 408 h 408"/>
                <a:gd name="T70" fmla="*/ 158 w 158"/>
                <a:gd name="T71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8" h="408">
                  <a:moveTo>
                    <a:pt x="158" y="408"/>
                  </a:moveTo>
                  <a:lnTo>
                    <a:pt x="158" y="408"/>
                  </a:lnTo>
                  <a:lnTo>
                    <a:pt x="145" y="385"/>
                  </a:lnTo>
                  <a:lnTo>
                    <a:pt x="133" y="359"/>
                  </a:lnTo>
                  <a:lnTo>
                    <a:pt x="120" y="330"/>
                  </a:lnTo>
                  <a:lnTo>
                    <a:pt x="107" y="299"/>
                  </a:lnTo>
                  <a:lnTo>
                    <a:pt x="96" y="267"/>
                  </a:lnTo>
                  <a:lnTo>
                    <a:pt x="84" y="235"/>
                  </a:lnTo>
                  <a:lnTo>
                    <a:pt x="62" y="168"/>
                  </a:lnTo>
                  <a:lnTo>
                    <a:pt x="44" y="106"/>
                  </a:lnTo>
                  <a:lnTo>
                    <a:pt x="30" y="54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9" y="18"/>
                  </a:lnTo>
                  <a:lnTo>
                    <a:pt x="5" y="37"/>
                  </a:lnTo>
                  <a:lnTo>
                    <a:pt x="3" y="55"/>
                  </a:lnTo>
                  <a:lnTo>
                    <a:pt x="0" y="74"/>
                  </a:lnTo>
                  <a:lnTo>
                    <a:pt x="0" y="92"/>
                  </a:lnTo>
                  <a:lnTo>
                    <a:pt x="1" y="110"/>
                  </a:lnTo>
                  <a:lnTo>
                    <a:pt x="4" y="128"/>
                  </a:lnTo>
                  <a:lnTo>
                    <a:pt x="7" y="146"/>
                  </a:lnTo>
                  <a:lnTo>
                    <a:pt x="12" y="163"/>
                  </a:lnTo>
                  <a:lnTo>
                    <a:pt x="16" y="181"/>
                  </a:lnTo>
                  <a:lnTo>
                    <a:pt x="22" y="198"/>
                  </a:lnTo>
                  <a:lnTo>
                    <a:pt x="29" y="214"/>
                  </a:lnTo>
                  <a:lnTo>
                    <a:pt x="43" y="246"/>
                  </a:lnTo>
                  <a:lnTo>
                    <a:pt x="59" y="276"/>
                  </a:lnTo>
                  <a:lnTo>
                    <a:pt x="76" y="305"/>
                  </a:lnTo>
                  <a:lnTo>
                    <a:pt x="94" y="329"/>
                  </a:lnTo>
                  <a:lnTo>
                    <a:pt x="110" y="352"/>
                  </a:lnTo>
                  <a:lnTo>
                    <a:pt x="125" y="371"/>
                  </a:lnTo>
                  <a:lnTo>
                    <a:pt x="149" y="397"/>
                  </a:lnTo>
                  <a:lnTo>
                    <a:pt x="158" y="408"/>
                  </a:lnTo>
                  <a:lnTo>
                    <a:pt x="158" y="408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32"/>
            <p:cNvSpPr>
              <a:spLocks/>
            </p:cNvSpPr>
            <p:nvPr userDrawn="1"/>
          </p:nvSpPr>
          <p:spPr bwMode="auto">
            <a:xfrm>
              <a:off x="4432449" y="4511948"/>
              <a:ext cx="112713" cy="322263"/>
            </a:xfrm>
            <a:custGeom>
              <a:avLst/>
              <a:gdLst>
                <a:gd name="T0" fmla="*/ 0 w 143"/>
                <a:gd name="T1" fmla="*/ 0 h 407"/>
                <a:gd name="T2" fmla="*/ 0 w 143"/>
                <a:gd name="T3" fmla="*/ 0 h 407"/>
                <a:gd name="T4" fmla="*/ 15 w 143"/>
                <a:gd name="T5" fmla="*/ 53 h 407"/>
                <a:gd name="T6" fmla="*/ 29 w 143"/>
                <a:gd name="T7" fmla="*/ 105 h 407"/>
                <a:gd name="T8" fmla="*/ 47 w 143"/>
                <a:gd name="T9" fmla="*/ 167 h 407"/>
                <a:gd name="T10" fmla="*/ 69 w 143"/>
                <a:gd name="T11" fmla="*/ 234 h 407"/>
                <a:gd name="T12" fmla="*/ 81 w 143"/>
                <a:gd name="T13" fmla="*/ 266 h 407"/>
                <a:gd name="T14" fmla="*/ 92 w 143"/>
                <a:gd name="T15" fmla="*/ 298 h 407"/>
                <a:gd name="T16" fmla="*/ 105 w 143"/>
                <a:gd name="T17" fmla="*/ 329 h 407"/>
                <a:gd name="T18" fmla="*/ 118 w 143"/>
                <a:gd name="T19" fmla="*/ 358 h 407"/>
                <a:gd name="T20" fmla="*/ 130 w 143"/>
                <a:gd name="T21" fmla="*/ 384 h 407"/>
                <a:gd name="T22" fmla="*/ 143 w 143"/>
                <a:gd name="T23" fmla="*/ 407 h 407"/>
                <a:gd name="T24" fmla="*/ 0 w 143"/>
                <a:gd name="T25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" h="407">
                  <a:moveTo>
                    <a:pt x="0" y="0"/>
                  </a:moveTo>
                  <a:lnTo>
                    <a:pt x="0" y="0"/>
                  </a:lnTo>
                  <a:lnTo>
                    <a:pt x="15" y="53"/>
                  </a:lnTo>
                  <a:lnTo>
                    <a:pt x="29" y="105"/>
                  </a:lnTo>
                  <a:lnTo>
                    <a:pt x="47" y="167"/>
                  </a:lnTo>
                  <a:lnTo>
                    <a:pt x="69" y="234"/>
                  </a:lnTo>
                  <a:lnTo>
                    <a:pt x="81" y="266"/>
                  </a:lnTo>
                  <a:lnTo>
                    <a:pt x="92" y="298"/>
                  </a:lnTo>
                  <a:lnTo>
                    <a:pt x="105" y="329"/>
                  </a:lnTo>
                  <a:lnTo>
                    <a:pt x="118" y="358"/>
                  </a:lnTo>
                  <a:lnTo>
                    <a:pt x="130" y="384"/>
                  </a:lnTo>
                  <a:lnTo>
                    <a:pt x="143" y="4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A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33"/>
            <p:cNvSpPr>
              <a:spLocks/>
            </p:cNvSpPr>
            <p:nvPr userDrawn="1"/>
          </p:nvSpPr>
          <p:spPr bwMode="auto">
            <a:xfrm>
              <a:off x="3499324" y="2129804"/>
              <a:ext cx="2152002" cy="520700"/>
            </a:xfrm>
            <a:custGeom>
              <a:avLst/>
              <a:gdLst>
                <a:gd name="T0" fmla="*/ 3309 w 3309"/>
                <a:gd name="T1" fmla="*/ 328 h 656"/>
                <a:gd name="T2" fmla="*/ 3087 w 3309"/>
                <a:gd name="T3" fmla="*/ 656 h 656"/>
                <a:gd name="T4" fmla="*/ 0 w 3309"/>
                <a:gd name="T5" fmla="*/ 656 h 656"/>
                <a:gd name="T6" fmla="*/ 221 w 3309"/>
                <a:gd name="T7" fmla="*/ 328 h 656"/>
                <a:gd name="T8" fmla="*/ 0 w 3309"/>
                <a:gd name="T9" fmla="*/ 0 h 656"/>
                <a:gd name="T10" fmla="*/ 3087 w 3309"/>
                <a:gd name="T11" fmla="*/ 0 h 656"/>
                <a:gd name="T12" fmla="*/ 3309 w 3309"/>
                <a:gd name="T13" fmla="*/ 328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09" h="656">
                  <a:moveTo>
                    <a:pt x="3309" y="328"/>
                  </a:moveTo>
                  <a:lnTo>
                    <a:pt x="3087" y="656"/>
                  </a:lnTo>
                  <a:lnTo>
                    <a:pt x="0" y="656"/>
                  </a:lnTo>
                  <a:lnTo>
                    <a:pt x="221" y="328"/>
                  </a:lnTo>
                  <a:lnTo>
                    <a:pt x="0" y="0"/>
                  </a:lnTo>
                  <a:lnTo>
                    <a:pt x="3087" y="0"/>
                  </a:lnTo>
                  <a:lnTo>
                    <a:pt x="3309" y="328"/>
                  </a:lnTo>
                  <a:close/>
                </a:path>
              </a:pathLst>
            </a:custGeom>
            <a:solidFill>
              <a:srgbClr val="FB6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35"/>
            <p:cNvSpPr>
              <a:spLocks/>
            </p:cNvSpPr>
            <p:nvPr userDrawn="1"/>
          </p:nvSpPr>
          <p:spPr bwMode="auto">
            <a:xfrm>
              <a:off x="3224686" y="1491630"/>
              <a:ext cx="2152002" cy="520700"/>
            </a:xfrm>
            <a:custGeom>
              <a:avLst/>
              <a:gdLst>
                <a:gd name="T0" fmla="*/ 0 w 3310"/>
                <a:gd name="T1" fmla="*/ 327 h 655"/>
                <a:gd name="T2" fmla="*/ 221 w 3310"/>
                <a:gd name="T3" fmla="*/ 655 h 655"/>
                <a:gd name="T4" fmla="*/ 3310 w 3310"/>
                <a:gd name="T5" fmla="*/ 655 h 655"/>
                <a:gd name="T6" fmla="*/ 3089 w 3310"/>
                <a:gd name="T7" fmla="*/ 327 h 655"/>
                <a:gd name="T8" fmla="*/ 3310 w 3310"/>
                <a:gd name="T9" fmla="*/ 0 h 655"/>
                <a:gd name="T10" fmla="*/ 221 w 3310"/>
                <a:gd name="T11" fmla="*/ 0 h 655"/>
                <a:gd name="T12" fmla="*/ 0 w 3310"/>
                <a:gd name="T13" fmla="*/ 327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10" h="655">
                  <a:moveTo>
                    <a:pt x="0" y="327"/>
                  </a:moveTo>
                  <a:lnTo>
                    <a:pt x="221" y="655"/>
                  </a:lnTo>
                  <a:lnTo>
                    <a:pt x="3310" y="655"/>
                  </a:lnTo>
                  <a:lnTo>
                    <a:pt x="3089" y="327"/>
                  </a:lnTo>
                  <a:lnTo>
                    <a:pt x="3310" y="0"/>
                  </a:lnTo>
                  <a:lnTo>
                    <a:pt x="221" y="0"/>
                  </a:lnTo>
                  <a:lnTo>
                    <a:pt x="0" y="32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36"/>
            <p:cNvSpPr>
              <a:spLocks/>
            </p:cNvSpPr>
            <p:nvPr userDrawn="1"/>
          </p:nvSpPr>
          <p:spPr bwMode="auto">
            <a:xfrm>
              <a:off x="4470549" y="2172666"/>
              <a:ext cx="36513" cy="36513"/>
            </a:xfrm>
            <a:custGeom>
              <a:avLst/>
              <a:gdLst>
                <a:gd name="T0" fmla="*/ 46 w 46"/>
                <a:gd name="T1" fmla="*/ 23 h 47"/>
                <a:gd name="T2" fmla="*/ 46 w 46"/>
                <a:gd name="T3" fmla="*/ 23 h 47"/>
                <a:gd name="T4" fmla="*/ 45 w 46"/>
                <a:gd name="T5" fmla="*/ 29 h 47"/>
                <a:gd name="T6" fmla="*/ 44 w 46"/>
                <a:gd name="T7" fmla="*/ 32 h 47"/>
                <a:gd name="T8" fmla="*/ 41 w 46"/>
                <a:gd name="T9" fmla="*/ 37 h 47"/>
                <a:gd name="T10" fmla="*/ 39 w 46"/>
                <a:gd name="T11" fmla="*/ 40 h 47"/>
                <a:gd name="T12" fmla="*/ 35 w 46"/>
                <a:gd name="T13" fmla="*/ 43 h 47"/>
                <a:gd name="T14" fmla="*/ 32 w 46"/>
                <a:gd name="T15" fmla="*/ 45 h 47"/>
                <a:gd name="T16" fmla="*/ 27 w 46"/>
                <a:gd name="T17" fmla="*/ 46 h 47"/>
                <a:gd name="T18" fmla="*/ 23 w 46"/>
                <a:gd name="T19" fmla="*/ 47 h 47"/>
                <a:gd name="T20" fmla="*/ 23 w 46"/>
                <a:gd name="T21" fmla="*/ 47 h 47"/>
                <a:gd name="T22" fmla="*/ 18 w 46"/>
                <a:gd name="T23" fmla="*/ 46 h 47"/>
                <a:gd name="T24" fmla="*/ 14 w 46"/>
                <a:gd name="T25" fmla="*/ 45 h 47"/>
                <a:gd name="T26" fmla="*/ 9 w 46"/>
                <a:gd name="T27" fmla="*/ 43 h 47"/>
                <a:gd name="T28" fmla="*/ 6 w 46"/>
                <a:gd name="T29" fmla="*/ 40 h 47"/>
                <a:gd name="T30" fmla="*/ 3 w 46"/>
                <a:gd name="T31" fmla="*/ 37 h 47"/>
                <a:gd name="T32" fmla="*/ 1 w 46"/>
                <a:gd name="T33" fmla="*/ 32 h 47"/>
                <a:gd name="T34" fmla="*/ 0 w 46"/>
                <a:gd name="T35" fmla="*/ 29 h 47"/>
                <a:gd name="T36" fmla="*/ 0 w 46"/>
                <a:gd name="T37" fmla="*/ 23 h 47"/>
                <a:gd name="T38" fmla="*/ 0 w 46"/>
                <a:gd name="T39" fmla="*/ 23 h 47"/>
                <a:gd name="T40" fmla="*/ 0 w 46"/>
                <a:gd name="T41" fmla="*/ 18 h 47"/>
                <a:gd name="T42" fmla="*/ 1 w 46"/>
                <a:gd name="T43" fmla="*/ 15 h 47"/>
                <a:gd name="T44" fmla="*/ 3 w 46"/>
                <a:gd name="T45" fmla="*/ 10 h 47"/>
                <a:gd name="T46" fmla="*/ 6 w 46"/>
                <a:gd name="T47" fmla="*/ 7 h 47"/>
                <a:gd name="T48" fmla="*/ 9 w 46"/>
                <a:gd name="T49" fmla="*/ 5 h 47"/>
                <a:gd name="T50" fmla="*/ 14 w 46"/>
                <a:gd name="T51" fmla="*/ 2 h 47"/>
                <a:gd name="T52" fmla="*/ 18 w 46"/>
                <a:gd name="T53" fmla="*/ 1 h 47"/>
                <a:gd name="T54" fmla="*/ 23 w 46"/>
                <a:gd name="T55" fmla="*/ 0 h 47"/>
                <a:gd name="T56" fmla="*/ 23 w 46"/>
                <a:gd name="T57" fmla="*/ 0 h 47"/>
                <a:gd name="T58" fmla="*/ 27 w 46"/>
                <a:gd name="T59" fmla="*/ 1 h 47"/>
                <a:gd name="T60" fmla="*/ 32 w 46"/>
                <a:gd name="T61" fmla="*/ 2 h 47"/>
                <a:gd name="T62" fmla="*/ 35 w 46"/>
                <a:gd name="T63" fmla="*/ 5 h 47"/>
                <a:gd name="T64" fmla="*/ 39 w 46"/>
                <a:gd name="T65" fmla="*/ 7 h 47"/>
                <a:gd name="T66" fmla="*/ 41 w 46"/>
                <a:gd name="T67" fmla="*/ 10 h 47"/>
                <a:gd name="T68" fmla="*/ 44 w 46"/>
                <a:gd name="T69" fmla="*/ 15 h 47"/>
                <a:gd name="T70" fmla="*/ 45 w 46"/>
                <a:gd name="T71" fmla="*/ 18 h 47"/>
                <a:gd name="T72" fmla="*/ 46 w 46"/>
                <a:gd name="T73" fmla="*/ 23 h 47"/>
                <a:gd name="T74" fmla="*/ 46 w 46"/>
                <a:gd name="T7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" h="47">
                  <a:moveTo>
                    <a:pt x="46" y="23"/>
                  </a:moveTo>
                  <a:lnTo>
                    <a:pt x="46" y="23"/>
                  </a:lnTo>
                  <a:lnTo>
                    <a:pt x="45" y="29"/>
                  </a:lnTo>
                  <a:lnTo>
                    <a:pt x="44" y="32"/>
                  </a:lnTo>
                  <a:lnTo>
                    <a:pt x="41" y="37"/>
                  </a:lnTo>
                  <a:lnTo>
                    <a:pt x="39" y="40"/>
                  </a:lnTo>
                  <a:lnTo>
                    <a:pt x="35" y="43"/>
                  </a:lnTo>
                  <a:lnTo>
                    <a:pt x="32" y="45"/>
                  </a:lnTo>
                  <a:lnTo>
                    <a:pt x="27" y="46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18" y="46"/>
                  </a:lnTo>
                  <a:lnTo>
                    <a:pt x="14" y="45"/>
                  </a:lnTo>
                  <a:lnTo>
                    <a:pt x="9" y="43"/>
                  </a:lnTo>
                  <a:lnTo>
                    <a:pt x="6" y="40"/>
                  </a:lnTo>
                  <a:lnTo>
                    <a:pt x="3" y="37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3" y="10"/>
                  </a:lnTo>
                  <a:lnTo>
                    <a:pt x="6" y="7"/>
                  </a:lnTo>
                  <a:lnTo>
                    <a:pt x="9" y="5"/>
                  </a:lnTo>
                  <a:lnTo>
                    <a:pt x="14" y="2"/>
                  </a:lnTo>
                  <a:lnTo>
                    <a:pt x="18" y="1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7" y="1"/>
                  </a:lnTo>
                  <a:lnTo>
                    <a:pt x="32" y="2"/>
                  </a:lnTo>
                  <a:lnTo>
                    <a:pt x="35" y="5"/>
                  </a:lnTo>
                  <a:lnTo>
                    <a:pt x="39" y="7"/>
                  </a:lnTo>
                  <a:lnTo>
                    <a:pt x="41" y="10"/>
                  </a:lnTo>
                  <a:lnTo>
                    <a:pt x="44" y="15"/>
                  </a:lnTo>
                  <a:lnTo>
                    <a:pt x="45" y="18"/>
                  </a:lnTo>
                  <a:lnTo>
                    <a:pt x="46" y="23"/>
                  </a:lnTo>
                  <a:lnTo>
                    <a:pt x="46" y="23"/>
                  </a:lnTo>
                  <a:close/>
                </a:path>
              </a:pathLst>
            </a:custGeom>
            <a:solidFill>
              <a:srgbClr val="EA57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37"/>
            <p:cNvSpPr>
              <a:spLocks/>
            </p:cNvSpPr>
            <p:nvPr userDrawn="1"/>
          </p:nvSpPr>
          <p:spPr bwMode="auto">
            <a:xfrm>
              <a:off x="4470549" y="2587004"/>
              <a:ext cx="36513" cy="36513"/>
            </a:xfrm>
            <a:custGeom>
              <a:avLst/>
              <a:gdLst>
                <a:gd name="T0" fmla="*/ 46 w 46"/>
                <a:gd name="T1" fmla="*/ 23 h 46"/>
                <a:gd name="T2" fmla="*/ 46 w 46"/>
                <a:gd name="T3" fmla="*/ 23 h 46"/>
                <a:gd name="T4" fmla="*/ 45 w 46"/>
                <a:gd name="T5" fmla="*/ 28 h 46"/>
                <a:gd name="T6" fmla="*/ 44 w 46"/>
                <a:gd name="T7" fmla="*/ 32 h 46"/>
                <a:gd name="T8" fmla="*/ 41 w 46"/>
                <a:gd name="T9" fmla="*/ 36 h 46"/>
                <a:gd name="T10" fmla="*/ 39 w 46"/>
                <a:gd name="T11" fmla="*/ 39 h 46"/>
                <a:gd name="T12" fmla="*/ 35 w 46"/>
                <a:gd name="T13" fmla="*/ 43 h 46"/>
                <a:gd name="T14" fmla="*/ 32 w 46"/>
                <a:gd name="T15" fmla="*/ 45 h 46"/>
                <a:gd name="T16" fmla="*/ 27 w 46"/>
                <a:gd name="T17" fmla="*/ 46 h 46"/>
                <a:gd name="T18" fmla="*/ 23 w 46"/>
                <a:gd name="T19" fmla="*/ 46 h 46"/>
                <a:gd name="T20" fmla="*/ 23 w 46"/>
                <a:gd name="T21" fmla="*/ 46 h 46"/>
                <a:gd name="T22" fmla="*/ 18 w 46"/>
                <a:gd name="T23" fmla="*/ 46 h 46"/>
                <a:gd name="T24" fmla="*/ 14 w 46"/>
                <a:gd name="T25" fmla="*/ 45 h 46"/>
                <a:gd name="T26" fmla="*/ 9 w 46"/>
                <a:gd name="T27" fmla="*/ 43 h 46"/>
                <a:gd name="T28" fmla="*/ 6 w 46"/>
                <a:gd name="T29" fmla="*/ 39 h 46"/>
                <a:gd name="T30" fmla="*/ 3 w 46"/>
                <a:gd name="T31" fmla="*/ 36 h 46"/>
                <a:gd name="T32" fmla="*/ 1 w 46"/>
                <a:gd name="T33" fmla="*/ 32 h 46"/>
                <a:gd name="T34" fmla="*/ 0 w 46"/>
                <a:gd name="T35" fmla="*/ 28 h 46"/>
                <a:gd name="T36" fmla="*/ 0 w 46"/>
                <a:gd name="T37" fmla="*/ 23 h 46"/>
                <a:gd name="T38" fmla="*/ 0 w 46"/>
                <a:gd name="T39" fmla="*/ 23 h 46"/>
                <a:gd name="T40" fmla="*/ 0 w 46"/>
                <a:gd name="T41" fmla="*/ 19 h 46"/>
                <a:gd name="T42" fmla="*/ 1 w 46"/>
                <a:gd name="T43" fmla="*/ 14 h 46"/>
                <a:gd name="T44" fmla="*/ 3 w 46"/>
                <a:gd name="T45" fmla="*/ 10 h 46"/>
                <a:gd name="T46" fmla="*/ 6 w 46"/>
                <a:gd name="T47" fmla="*/ 7 h 46"/>
                <a:gd name="T48" fmla="*/ 9 w 46"/>
                <a:gd name="T49" fmla="*/ 4 h 46"/>
                <a:gd name="T50" fmla="*/ 14 w 46"/>
                <a:gd name="T51" fmla="*/ 2 h 46"/>
                <a:gd name="T52" fmla="*/ 18 w 46"/>
                <a:gd name="T53" fmla="*/ 0 h 46"/>
                <a:gd name="T54" fmla="*/ 23 w 46"/>
                <a:gd name="T55" fmla="*/ 0 h 46"/>
                <a:gd name="T56" fmla="*/ 23 w 46"/>
                <a:gd name="T57" fmla="*/ 0 h 46"/>
                <a:gd name="T58" fmla="*/ 27 w 46"/>
                <a:gd name="T59" fmla="*/ 0 h 46"/>
                <a:gd name="T60" fmla="*/ 32 w 46"/>
                <a:gd name="T61" fmla="*/ 2 h 46"/>
                <a:gd name="T62" fmla="*/ 35 w 46"/>
                <a:gd name="T63" fmla="*/ 4 h 46"/>
                <a:gd name="T64" fmla="*/ 39 w 46"/>
                <a:gd name="T65" fmla="*/ 7 h 46"/>
                <a:gd name="T66" fmla="*/ 41 w 46"/>
                <a:gd name="T67" fmla="*/ 10 h 46"/>
                <a:gd name="T68" fmla="*/ 44 w 46"/>
                <a:gd name="T69" fmla="*/ 14 h 46"/>
                <a:gd name="T70" fmla="*/ 45 w 46"/>
                <a:gd name="T71" fmla="*/ 19 h 46"/>
                <a:gd name="T72" fmla="*/ 46 w 46"/>
                <a:gd name="T73" fmla="*/ 23 h 46"/>
                <a:gd name="T74" fmla="*/ 46 w 46"/>
                <a:gd name="T75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" h="46">
                  <a:moveTo>
                    <a:pt x="46" y="23"/>
                  </a:moveTo>
                  <a:lnTo>
                    <a:pt x="46" y="23"/>
                  </a:lnTo>
                  <a:lnTo>
                    <a:pt x="45" y="28"/>
                  </a:lnTo>
                  <a:lnTo>
                    <a:pt x="44" y="32"/>
                  </a:lnTo>
                  <a:lnTo>
                    <a:pt x="41" y="36"/>
                  </a:lnTo>
                  <a:lnTo>
                    <a:pt x="39" y="39"/>
                  </a:lnTo>
                  <a:lnTo>
                    <a:pt x="35" y="43"/>
                  </a:lnTo>
                  <a:lnTo>
                    <a:pt x="32" y="45"/>
                  </a:lnTo>
                  <a:lnTo>
                    <a:pt x="27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18" y="46"/>
                  </a:lnTo>
                  <a:lnTo>
                    <a:pt x="14" y="45"/>
                  </a:lnTo>
                  <a:lnTo>
                    <a:pt x="9" y="43"/>
                  </a:lnTo>
                  <a:lnTo>
                    <a:pt x="6" y="39"/>
                  </a:lnTo>
                  <a:lnTo>
                    <a:pt x="3" y="36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1" y="14"/>
                  </a:lnTo>
                  <a:lnTo>
                    <a:pt x="3" y="10"/>
                  </a:lnTo>
                  <a:lnTo>
                    <a:pt x="6" y="7"/>
                  </a:lnTo>
                  <a:lnTo>
                    <a:pt x="9" y="4"/>
                  </a:lnTo>
                  <a:lnTo>
                    <a:pt x="14" y="2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2" y="2"/>
                  </a:lnTo>
                  <a:lnTo>
                    <a:pt x="35" y="4"/>
                  </a:lnTo>
                  <a:lnTo>
                    <a:pt x="39" y="7"/>
                  </a:lnTo>
                  <a:lnTo>
                    <a:pt x="41" y="10"/>
                  </a:lnTo>
                  <a:lnTo>
                    <a:pt x="44" y="14"/>
                  </a:lnTo>
                  <a:lnTo>
                    <a:pt x="45" y="19"/>
                  </a:lnTo>
                  <a:lnTo>
                    <a:pt x="46" y="23"/>
                  </a:lnTo>
                  <a:lnTo>
                    <a:pt x="46" y="23"/>
                  </a:lnTo>
                  <a:close/>
                </a:path>
              </a:pathLst>
            </a:custGeom>
            <a:solidFill>
              <a:srgbClr val="EA57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38"/>
            <p:cNvSpPr>
              <a:spLocks/>
            </p:cNvSpPr>
            <p:nvPr userDrawn="1"/>
          </p:nvSpPr>
          <p:spPr bwMode="auto">
            <a:xfrm>
              <a:off x="4470549" y="1524967"/>
              <a:ext cx="36513" cy="38100"/>
            </a:xfrm>
            <a:custGeom>
              <a:avLst/>
              <a:gdLst>
                <a:gd name="T0" fmla="*/ 46 w 46"/>
                <a:gd name="T1" fmla="*/ 23 h 47"/>
                <a:gd name="T2" fmla="*/ 46 w 46"/>
                <a:gd name="T3" fmla="*/ 23 h 47"/>
                <a:gd name="T4" fmla="*/ 45 w 46"/>
                <a:gd name="T5" fmla="*/ 28 h 47"/>
                <a:gd name="T6" fmla="*/ 44 w 46"/>
                <a:gd name="T7" fmla="*/ 32 h 47"/>
                <a:gd name="T8" fmla="*/ 41 w 46"/>
                <a:gd name="T9" fmla="*/ 37 h 47"/>
                <a:gd name="T10" fmla="*/ 39 w 46"/>
                <a:gd name="T11" fmla="*/ 41 h 47"/>
                <a:gd name="T12" fmla="*/ 35 w 46"/>
                <a:gd name="T13" fmla="*/ 43 h 47"/>
                <a:gd name="T14" fmla="*/ 32 w 46"/>
                <a:gd name="T15" fmla="*/ 45 h 47"/>
                <a:gd name="T16" fmla="*/ 27 w 46"/>
                <a:gd name="T17" fmla="*/ 46 h 47"/>
                <a:gd name="T18" fmla="*/ 23 w 46"/>
                <a:gd name="T19" fmla="*/ 47 h 47"/>
                <a:gd name="T20" fmla="*/ 23 w 46"/>
                <a:gd name="T21" fmla="*/ 47 h 47"/>
                <a:gd name="T22" fmla="*/ 18 w 46"/>
                <a:gd name="T23" fmla="*/ 46 h 47"/>
                <a:gd name="T24" fmla="*/ 14 w 46"/>
                <a:gd name="T25" fmla="*/ 45 h 47"/>
                <a:gd name="T26" fmla="*/ 9 w 46"/>
                <a:gd name="T27" fmla="*/ 43 h 47"/>
                <a:gd name="T28" fmla="*/ 6 w 46"/>
                <a:gd name="T29" fmla="*/ 41 h 47"/>
                <a:gd name="T30" fmla="*/ 3 w 46"/>
                <a:gd name="T31" fmla="*/ 37 h 47"/>
                <a:gd name="T32" fmla="*/ 1 w 46"/>
                <a:gd name="T33" fmla="*/ 32 h 47"/>
                <a:gd name="T34" fmla="*/ 0 w 46"/>
                <a:gd name="T35" fmla="*/ 28 h 47"/>
                <a:gd name="T36" fmla="*/ 0 w 46"/>
                <a:gd name="T37" fmla="*/ 23 h 47"/>
                <a:gd name="T38" fmla="*/ 0 w 46"/>
                <a:gd name="T39" fmla="*/ 23 h 47"/>
                <a:gd name="T40" fmla="*/ 0 w 46"/>
                <a:gd name="T41" fmla="*/ 19 h 47"/>
                <a:gd name="T42" fmla="*/ 1 w 46"/>
                <a:gd name="T43" fmla="*/ 15 h 47"/>
                <a:gd name="T44" fmla="*/ 3 w 46"/>
                <a:gd name="T45" fmla="*/ 11 h 47"/>
                <a:gd name="T46" fmla="*/ 6 w 46"/>
                <a:gd name="T47" fmla="*/ 7 h 47"/>
                <a:gd name="T48" fmla="*/ 9 w 46"/>
                <a:gd name="T49" fmla="*/ 5 h 47"/>
                <a:gd name="T50" fmla="*/ 14 w 46"/>
                <a:gd name="T51" fmla="*/ 3 h 47"/>
                <a:gd name="T52" fmla="*/ 18 w 46"/>
                <a:gd name="T53" fmla="*/ 1 h 47"/>
                <a:gd name="T54" fmla="*/ 23 w 46"/>
                <a:gd name="T55" fmla="*/ 0 h 47"/>
                <a:gd name="T56" fmla="*/ 23 w 46"/>
                <a:gd name="T57" fmla="*/ 0 h 47"/>
                <a:gd name="T58" fmla="*/ 27 w 46"/>
                <a:gd name="T59" fmla="*/ 1 h 47"/>
                <a:gd name="T60" fmla="*/ 32 w 46"/>
                <a:gd name="T61" fmla="*/ 3 h 47"/>
                <a:gd name="T62" fmla="*/ 35 w 46"/>
                <a:gd name="T63" fmla="*/ 5 h 47"/>
                <a:gd name="T64" fmla="*/ 39 w 46"/>
                <a:gd name="T65" fmla="*/ 7 h 47"/>
                <a:gd name="T66" fmla="*/ 41 w 46"/>
                <a:gd name="T67" fmla="*/ 11 h 47"/>
                <a:gd name="T68" fmla="*/ 44 w 46"/>
                <a:gd name="T69" fmla="*/ 15 h 47"/>
                <a:gd name="T70" fmla="*/ 45 w 46"/>
                <a:gd name="T71" fmla="*/ 19 h 47"/>
                <a:gd name="T72" fmla="*/ 46 w 46"/>
                <a:gd name="T73" fmla="*/ 23 h 47"/>
                <a:gd name="T74" fmla="*/ 46 w 46"/>
                <a:gd name="T7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" h="47">
                  <a:moveTo>
                    <a:pt x="46" y="23"/>
                  </a:moveTo>
                  <a:lnTo>
                    <a:pt x="46" y="23"/>
                  </a:lnTo>
                  <a:lnTo>
                    <a:pt x="45" y="28"/>
                  </a:lnTo>
                  <a:lnTo>
                    <a:pt x="44" y="32"/>
                  </a:lnTo>
                  <a:lnTo>
                    <a:pt x="41" y="37"/>
                  </a:lnTo>
                  <a:lnTo>
                    <a:pt x="39" y="41"/>
                  </a:lnTo>
                  <a:lnTo>
                    <a:pt x="35" y="43"/>
                  </a:lnTo>
                  <a:lnTo>
                    <a:pt x="32" y="45"/>
                  </a:lnTo>
                  <a:lnTo>
                    <a:pt x="27" y="46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18" y="46"/>
                  </a:lnTo>
                  <a:lnTo>
                    <a:pt x="14" y="45"/>
                  </a:lnTo>
                  <a:lnTo>
                    <a:pt x="9" y="43"/>
                  </a:lnTo>
                  <a:lnTo>
                    <a:pt x="6" y="41"/>
                  </a:lnTo>
                  <a:lnTo>
                    <a:pt x="3" y="37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3" y="11"/>
                  </a:lnTo>
                  <a:lnTo>
                    <a:pt x="6" y="7"/>
                  </a:lnTo>
                  <a:lnTo>
                    <a:pt x="9" y="5"/>
                  </a:lnTo>
                  <a:lnTo>
                    <a:pt x="14" y="3"/>
                  </a:lnTo>
                  <a:lnTo>
                    <a:pt x="18" y="1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7" y="1"/>
                  </a:lnTo>
                  <a:lnTo>
                    <a:pt x="32" y="3"/>
                  </a:lnTo>
                  <a:lnTo>
                    <a:pt x="35" y="5"/>
                  </a:lnTo>
                  <a:lnTo>
                    <a:pt x="39" y="7"/>
                  </a:lnTo>
                  <a:lnTo>
                    <a:pt x="41" y="11"/>
                  </a:lnTo>
                  <a:lnTo>
                    <a:pt x="44" y="15"/>
                  </a:lnTo>
                  <a:lnTo>
                    <a:pt x="45" y="19"/>
                  </a:lnTo>
                  <a:lnTo>
                    <a:pt x="46" y="23"/>
                  </a:lnTo>
                  <a:lnTo>
                    <a:pt x="46" y="2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39"/>
            <p:cNvSpPr>
              <a:spLocks/>
            </p:cNvSpPr>
            <p:nvPr userDrawn="1"/>
          </p:nvSpPr>
          <p:spPr bwMode="auto">
            <a:xfrm>
              <a:off x="4470549" y="1940892"/>
              <a:ext cx="36513" cy="36513"/>
            </a:xfrm>
            <a:custGeom>
              <a:avLst/>
              <a:gdLst>
                <a:gd name="T0" fmla="*/ 46 w 46"/>
                <a:gd name="T1" fmla="*/ 23 h 46"/>
                <a:gd name="T2" fmla="*/ 46 w 46"/>
                <a:gd name="T3" fmla="*/ 23 h 46"/>
                <a:gd name="T4" fmla="*/ 45 w 46"/>
                <a:gd name="T5" fmla="*/ 28 h 46"/>
                <a:gd name="T6" fmla="*/ 44 w 46"/>
                <a:gd name="T7" fmla="*/ 33 h 46"/>
                <a:gd name="T8" fmla="*/ 41 w 46"/>
                <a:gd name="T9" fmla="*/ 36 h 46"/>
                <a:gd name="T10" fmla="*/ 39 w 46"/>
                <a:gd name="T11" fmla="*/ 39 h 46"/>
                <a:gd name="T12" fmla="*/ 35 w 46"/>
                <a:gd name="T13" fmla="*/ 43 h 46"/>
                <a:gd name="T14" fmla="*/ 32 w 46"/>
                <a:gd name="T15" fmla="*/ 45 h 46"/>
                <a:gd name="T16" fmla="*/ 27 w 46"/>
                <a:gd name="T17" fmla="*/ 46 h 46"/>
                <a:gd name="T18" fmla="*/ 23 w 46"/>
                <a:gd name="T19" fmla="*/ 46 h 46"/>
                <a:gd name="T20" fmla="*/ 23 w 46"/>
                <a:gd name="T21" fmla="*/ 46 h 46"/>
                <a:gd name="T22" fmla="*/ 18 w 46"/>
                <a:gd name="T23" fmla="*/ 46 h 46"/>
                <a:gd name="T24" fmla="*/ 14 w 46"/>
                <a:gd name="T25" fmla="*/ 45 h 46"/>
                <a:gd name="T26" fmla="*/ 9 w 46"/>
                <a:gd name="T27" fmla="*/ 43 h 46"/>
                <a:gd name="T28" fmla="*/ 6 w 46"/>
                <a:gd name="T29" fmla="*/ 39 h 46"/>
                <a:gd name="T30" fmla="*/ 3 w 46"/>
                <a:gd name="T31" fmla="*/ 36 h 46"/>
                <a:gd name="T32" fmla="*/ 1 w 46"/>
                <a:gd name="T33" fmla="*/ 33 h 46"/>
                <a:gd name="T34" fmla="*/ 0 w 46"/>
                <a:gd name="T35" fmla="*/ 28 h 46"/>
                <a:gd name="T36" fmla="*/ 0 w 46"/>
                <a:gd name="T37" fmla="*/ 23 h 46"/>
                <a:gd name="T38" fmla="*/ 0 w 46"/>
                <a:gd name="T39" fmla="*/ 23 h 46"/>
                <a:gd name="T40" fmla="*/ 0 w 46"/>
                <a:gd name="T41" fmla="*/ 19 h 46"/>
                <a:gd name="T42" fmla="*/ 1 w 46"/>
                <a:gd name="T43" fmla="*/ 14 h 46"/>
                <a:gd name="T44" fmla="*/ 3 w 46"/>
                <a:gd name="T45" fmla="*/ 11 h 46"/>
                <a:gd name="T46" fmla="*/ 6 w 46"/>
                <a:gd name="T47" fmla="*/ 7 h 46"/>
                <a:gd name="T48" fmla="*/ 9 w 46"/>
                <a:gd name="T49" fmla="*/ 4 h 46"/>
                <a:gd name="T50" fmla="*/ 14 w 46"/>
                <a:gd name="T51" fmla="*/ 1 h 46"/>
                <a:gd name="T52" fmla="*/ 18 w 46"/>
                <a:gd name="T53" fmla="*/ 0 h 46"/>
                <a:gd name="T54" fmla="*/ 23 w 46"/>
                <a:gd name="T55" fmla="*/ 0 h 46"/>
                <a:gd name="T56" fmla="*/ 23 w 46"/>
                <a:gd name="T57" fmla="*/ 0 h 46"/>
                <a:gd name="T58" fmla="*/ 27 w 46"/>
                <a:gd name="T59" fmla="*/ 0 h 46"/>
                <a:gd name="T60" fmla="*/ 32 w 46"/>
                <a:gd name="T61" fmla="*/ 1 h 46"/>
                <a:gd name="T62" fmla="*/ 35 w 46"/>
                <a:gd name="T63" fmla="*/ 4 h 46"/>
                <a:gd name="T64" fmla="*/ 39 w 46"/>
                <a:gd name="T65" fmla="*/ 7 h 46"/>
                <a:gd name="T66" fmla="*/ 41 w 46"/>
                <a:gd name="T67" fmla="*/ 11 h 46"/>
                <a:gd name="T68" fmla="*/ 44 w 46"/>
                <a:gd name="T69" fmla="*/ 14 h 46"/>
                <a:gd name="T70" fmla="*/ 45 w 46"/>
                <a:gd name="T71" fmla="*/ 19 h 46"/>
                <a:gd name="T72" fmla="*/ 46 w 46"/>
                <a:gd name="T73" fmla="*/ 23 h 46"/>
                <a:gd name="T74" fmla="*/ 46 w 46"/>
                <a:gd name="T75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" h="46">
                  <a:moveTo>
                    <a:pt x="46" y="23"/>
                  </a:moveTo>
                  <a:lnTo>
                    <a:pt x="46" y="23"/>
                  </a:lnTo>
                  <a:lnTo>
                    <a:pt x="45" y="28"/>
                  </a:lnTo>
                  <a:lnTo>
                    <a:pt x="44" y="33"/>
                  </a:lnTo>
                  <a:lnTo>
                    <a:pt x="41" y="36"/>
                  </a:lnTo>
                  <a:lnTo>
                    <a:pt x="39" y="39"/>
                  </a:lnTo>
                  <a:lnTo>
                    <a:pt x="35" y="43"/>
                  </a:lnTo>
                  <a:lnTo>
                    <a:pt x="32" y="45"/>
                  </a:lnTo>
                  <a:lnTo>
                    <a:pt x="27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18" y="46"/>
                  </a:lnTo>
                  <a:lnTo>
                    <a:pt x="14" y="45"/>
                  </a:lnTo>
                  <a:lnTo>
                    <a:pt x="9" y="43"/>
                  </a:lnTo>
                  <a:lnTo>
                    <a:pt x="6" y="39"/>
                  </a:lnTo>
                  <a:lnTo>
                    <a:pt x="3" y="36"/>
                  </a:lnTo>
                  <a:lnTo>
                    <a:pt x="1" y="33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1" y="14"/>
                  </a:lnTo>
                  <a:lnTo>
                    <a:pt x="3" y="11"/>
                  </a:lnTo>
                  <a:lnTo>
                    <a:pt x="6" y="7"/>
                  </a:lnTo>
                  <a:lnTo>
                    <a:pt x="9" y="4"/>
                  </a:lnTo>
                  <a:lnTo>
                    <a:pt x="14" y="1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2" y="1"/>
                  </a:lnTo>
                  <a:lnTo>
                    <a:pt x="35" y="4"/>
                  </a:lnTo>
                  <a:lnTo>
                    <a:pt x="39" y="7"/>
                  </a:lnTo>
                  <a:lnTo>
                    <a:pt x="41" y="11"/>
                  </a:lnTo>
                  <a:lnTo>
                    <a:pt x="44" y="14"/>
                  </a:lnTo>
                  <a:lnTo>
                    <a:pt x="45" y="19"/>
                  </a:lnTo>
                  <a:lnTo>
                    <a:pt x="46" y="23"/>
                  </a:lnTo>
                  <a:lnTo>
                    <a:pt x="46" y="2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5" name="Text Placeholder 4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3499324" y="2129804"/>
            <a:ext cx="2152002" cy="5207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The Don’ts</a:t>
            </a:r>
          </a:p>
        </p:txBody>
      </p:sp>
      <p:sp>
        <p:nvSpPr>
          <p:cNvPr id="106" name="Text Placeholder 4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3224685" y="1491630"/>
            <a:ext cx="2152003" cy="5207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The Do’s</a:t>
            </a:r>
          </a:p>
        </p:txBody>
      </p:sp>
      <p:sp>
        <p:nvSpPr>
          <p:cNvPr id="126" name="Oval 5"/>
          <p:cNvSpPr>
            <a:spLocks noChangeArrowheads="1"/>
          </p:cNvSpPr>
          <p:nvPr userDrawn="1"/>
        </p:nvSpPr>
        <p:spPr bwMode="auto">
          <a:xfrm>
            <a:off x="649461" y="3003798"/>
            <a:ext cx="373510" cy="37351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127" name="Text Placeholder 4"/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1115616" y="3003798"/>
            <a:ext cx="2664296" cy="373510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128" name="Oval 5"/>
          <p:cNvSpPr>
            <a:spLocks noChangeArrowheads="1"/>
          </p:cNvSpPr>
          <p:nvPr userDrawn="1"/>
        </p:nvSpPr>
        <p:spPr bwMode="auto">
          <a:xfrm>
            <a:off x="649461" y="3459007"/>
            <a:ext cx="373510" cy="37351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129" name="Oval 5"/>
          <p:cNvSpPr>
            <a:spLocks noChangeArrowheads="1"/>
          </p:cNvSpPr>
          <p:nvPr userDrawn="1"/>
        </p:nvSpPr>
        <p:spPr bwMode="auto">
          <a:xfrm>
            <a:off x="649461" y="3914216"/>
            <a:ext cx="373510" cy="37351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130" name="Text Placeholder 4"/>
          <p:cNvSpPr>
            <a:spLocks noGrp="1"/>
          </p:cNvSpPr>
          <p:nvPr userDrawn="1">
            <p:ph type="body" sz="quarter" idx="55" hasCustomPrompt="1"/>
          </p:nvPr>
        </p:nvSpPr>
        <p:spPr>
          <a:xfrm>
            <a:off x="1115616" y="3459007"/>
            <a:ext cx="2664296" cy="373510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131" name="Text Placeholder 4"/>
          <p:cNvSpPr>
            <a:spLocks noGrp="1"/>
          </p:cNvSpPr>
          <p:nvPr userDrawn="1">
            <p:ph type="body" sz="quarter" idx="56" hasCustomPrompt="1"/>
          </p:nvPr>
        </p:nvSpPr>
        <p:spPr>
          <a:xfrm>
            <a:off x="1115616" y="3914216"/>
            <a:ext cx="2664296" cy="373510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132" name="Oval 5"/>
          <p:cNvSpPr>
            <a:spLocks noChangeArrowheads="1"/>
          </p:cNvSpPr>
          <p:nvPr userDrawn="1"/>
        </p:nvSpPr>
        <p:spPr bwMode="auto">
          <a:xfrm>
            <a:off x="5329981" y="3003798"/>
            <a:ext cx="373510" cy="3735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133" name="Text Placeholder 4"/>
          <p:cNvSpPr>
            <a:spLocks noGrp="1"/>
          </p:cNvSpPr>
          <p:nvPr userDrawn="1">
            <p:ph type="body" sz="quarter" idx="57" hasCustomPrompt="1"/>
          </p:nvPr>
        </p:nvSpPr>
        <p:spPr>
          <a:xfrm>
            <a:off x="5796136" y="3003798"/>
            <a:ext cx="2664296" cy="373510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134" name="Oval 5"/>
          <p:cNvSpPr>
            <a:spLocks noChangeArrowheads="1"/>
          </p:cNvSpPr>
          <p:nvPr userDrawn="1"/>
        </p:nvSpPr>
        <p:spPr bwMode="auto">
          <a:xfrm>
            <a:off x="5329981" y="3459007"/>
            <a:ext cx="373510" cy="3735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135" name="Oval 5"/>
          <p:cNvSpPr>
            <a:spLocks noChangeArrowheads="1"/>
          </p:cNvSpPr>
          <p:nvPr userDrawn="1"/>
        </p:nvSpPr>
        <p:spPr bwMode="auto">
          <a:xfrm>
            <a:off x="5329981" y="3914216"/>
            <a:ext cx="373510" cy="3735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136" name="Text Placeholder 4"/>
          <p:cNvSpPr>
            <a:spLocks noGrp="1"/>
          </p:cNvSpPr>
          <p:nvPr userDrawn="1">
            <p:ph type="body" sz="quarter" idx="58" hasCustomPrompt="1"/>
          </p:nvPr>
        </p:nvSpPr>
        <p:spPr>
          <a:xfrm>
            <a:off x="5796136" y="3459007"/>
            <a:ext cx="2664296" cy="373510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137" name="Text Placeholder 4"/>
          <p:cNvSpPr>
            <a:spLocks noGrp="1"/>
          </p:cNvSpPr>
          <p:nvPr userDrawn="1">
            <p:ph type="body" sz="quarter" idx="59" hasCustomPrompt="1"/>
          </p:nvPr>
        </p:nvSpPr>
        <p:spPr>
          <a:xfrm>
            <a:off x="5796136" y="3914216"/>
            <a:ext cx="2664296" cy="373510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</p:spTree>
    <p:extLst>
      <p:ext uri="{BB962C8B-B14F-4D97-AF65-F5344CB8AC3E}">
        <p14:creationId xmlns:p14="http://schemas.microsoft.com/office/powerpoint/2010/main" val="2107768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FFF30096-E2FA-4C53-8FFA-C198FACBBC31}" type="datetimeFigureOut">
              <a:rPr lang="en-US" smtClean="0"/>
              <a:pPr/>
              <a:t>2/4/22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E6EB2CE-F8EE-47A0-A8D1-750600A296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417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Do’s and Don'ts Checklist for a hearing.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r>
              <a:rPr lang="en-US" dirty="0"/>
              <a:t>The Do’s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r>
              <a:rPr lang="en-US" dirty="0"/>
              <a:t>The Don'ts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r>
              <a:rPr lang="en-US" dirty="0"/>
              <a:t>Inform the member of the process.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50"/>
          </p:nvPr>
        </p:nvSpPr>
        <p:spPr/>
        <p:txBody>
          <a:bodyPr/>
          <a:lstStyle/>
          <a:p>
            <a:r>
              <a:rPr lang="en-US" dirty="0"/>
              <a:t>Tell the member how to dress appropriately.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51"/>
          </p:nvPr>
        </p:nvSpPr>
        <p:spPr/>
        <p:txBody>
          <a:bodyPr/>
          <a:lstStyle/>
          <a:p>
            <a:r>
              <a:rPr lang="en-US" dirty="0"/>
              <a:t>Arrive at least an hour before hearing. 	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52"/>
          </p:nvPr>
        </p:nvSpPr>
        <p:spPr/>
        <p:txBody>
          <a:bodyPr/>
          <a:lstStyle/>
          <a:p>
            <a:r>
              <a:rPr lang="en-US" dirty="0"/>
              <a:t>Let them try and run the show.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53"/>
          </p:nvPr>
        </p:nvSpPr>
        <p:spPr/>
        <p:txBody>
          <a:bodyPr/>
          <a:lstStyle/>
          <a:p>
            <a:r>
              <a:rPr lang="en-US" dirty="0"/>
              <a:t>Allow them to dress like a day at the beach.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54"/>
          </p:nvPr>
        </p:nvSpPr>
        <p:spPr/>
        <p:txBody>
          <a:bodyPr/>
          <a:lstStyle/>
          <a:p>
            <a:r>
              <a:rPr lang="en-US" dirty="0"/>
              <a:t>Just tell them the start time of the hearing.</a:t>
            </a:r>
          </a:p>
        </p:txBody>
      </p:sp>
    </p:spTree>
    <p:extLst>
      <p:ext uri="{BB962C8B-B14F-4D97-AF65-F5344CB8AC3E}">
        <p14:creationId xmlns:p14="http://schemas.microsoft.com/office/powerpoint/2010/main" val="3440962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Do’s &amp; Don’ts for a hearing.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rPr lang="en-US" dirty="0"/>
              <a:t>The Don’ts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r>
              <a:rPr lang="en-US" dirty="0"/>
              <a:t>The Do’s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r>
              <a:rPr lang="en-US" sz="1600" dirty="0"/>
              <a:t>Review case with them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55"/>
          </p:nvPr>
        </p:nvSpPr>
        <p:spPr/>
        <p:txBody>
          <a:bodyPr/>
          <a:lstStyle/>
          <a:p>
            <a:r>
              <a:rPr lang="en-US" sz="1600" dirty="0"/>
              <a:t>Work with them on crafting their statement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56"/>
          </p:nvPr>
        </p:nvSpPr>
        <p:spPr>
          <a:xfrm>
            <a:off x="1115616" y="4029491"/>
            <a:ext cx="2664296" cy="373510"/>
          </a:xfrm>
        </p:spPr>
        <p:txBody>
          <a:bodyPr/>
          <a:lstStyle/>
          <a:p>
            <a:r>
              <a:rPr lang="en-US" sz="1600" dirty="0"/>
              <a:t>Establish a “cue” for talking to much, emphasize again that they don’t lie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57"/>
          </p:nvPr>
        </p:nvSpPr>
        <p:spPr>
          <a:xfrm>
            <a:off x="5796136" y="2994232"/>
            <a:ext cx="2664296" cy="373510"/>
          </a:xfrm>
        </p:spPr>
        <p:txBody>
          <a:bodyPr/>
          <a:lstStyle/>
          <a:p>
            <a:r>
              <a:rPr lang="en-US" sz="1600" dirty="0"/>
              <a:t>Expect them to remember every detail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58"/>
          </p:nvPr>
        </p:nvSpPr>
        <p:spPr/>
        <p:txBody>
          <a:bodyPr/>
          <a:lstStyle/>
          <a:p>
            <a:r>
              <a:rPr lang="en-US" sz="1600" dirty="0"/>
              <a:t>Let them speak without script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59"/>
          </p:nvPr>
        </p:nvSpPr>
        <p:spPr/>
        <p:txBody>
          <a:bodyPr/>
          <a:lstStyle/>
          <a:p>
            <a:r>
              <a:rPr lang="en-US" sz="1600" dirty="0"/>
              <a:t>Kick them under the table and they don’t know why?</a:t>
            </a:r>
          </a:p>
        </p:txBody>
      </p:sp>
    </p:spTree>
    <p:extLst>
      <p:ext uri="{BB962C8B-B14F-4D97-AF65-F5344CB8AC3E}">
        <p14:creationId xmlns:p14="http://schemas.microsoft.com/office/powerpoint/2010/main" val="2120844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Do’s and Don'ts Checklist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r>
              <a:rPr lang="en-US" dirty="0"/>
              <a:t>The Do’s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r>
              <a:rPr lang="en-US" dirty="0"/>
              <a:t>The Don'ts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r>
              <a:rPr lang="en-US" sz="1600" dirty="0"/>
              <a:t>Have a sign in sheet.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55"/>
          </p:nvPr>
        </p:nvSpPr>
        <p:spPr/>
        <p:txBody>
          <a:bodyPr/>
          <a:lstStyle/>
          <a:p>
            <a:r>
              <a:rPr lang="en-US" sz="1600" dirty="0"/>
              <a:t>Make sure everyone is a co-presenter.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56"/>
          </p:nvPr>
        </p:nvSpPr>
        <p:spPr/>
        <p:txBody>
          <a:bodyPr/>
          <a:lstStyle/>
          <a:p>
            <a:r>
              <a:rPr lang="en-US" sz="1600" dirty="0"/>
              <a:t>Address the hearing officer.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57"/>
          </p:nvPr>
        </p:nvSpPr>
        <p:spPr/>
        <p:txBody>
          <a:bodyPr/>
          <a:lstStyle/>
          <a:p>
            <a:r>
              <a:rPr lang="en-US" sz="1600" dirty="0"/>
              <a:t>Object to being out of order.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58"/>
          </p:nvPr>
        </p:nvSpPr>
        <p:spPr>
          <a:xfrm>
            <a:off x="1548858" y="3921886"/>
            <a:ext cx="2664296" cy="373510"/>
          </a:xfrm>
        </p:spPr>
        <p:txBody>
          <a:bodyPr/>
          <a:lstStyle/>
          <a:p>
            <a:r>
              <a:rPr lang="en-US" sz="1600" dirty="0"/>
              <a:t>Call time outs when needed.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59"/>
          </p:nvPr>
        </p:nvSpPr>
        <p:spPr/>
        <p:txBody>
          <a:bodyPr/>
          <a:lstStyle/>
          <a:p>
            <a:r>
              <a:rPr lang="en-US" sz="1600" dirty="0"/>
              <a:t>Assume the company is keeping track.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60"/>
          </p:nvPr>
        </p:nvSpPr>
        <p:spPr/>
        <p:txBody>
          <a:bodyPr/>
          <a:lstStyle/>
          <a:p>
            <a:r>
              <a:rPr lang="en-US" sz="1600" dirty="0"/>
              <a:t>Let the hearing officer silence any member of the team.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61"/>
          </p:nvPr>
        </p:nvSpPr>
        <p:spPr/>
        <p:txBody>
          <a:bodyPr/>
          <a:lstStyle/>
          <a:p>
            <a:r>
              <a:rPr lang="en-US" sz="1600" dirty="0"/>
              <a:t>Address the company presenters.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62"/>
          </p:nvPr>
        </p:nvSpPr>
        <p:spPr/>
        <p:txBody>
          <a:bodyPr/>
          <a:lstStyle/>
          <a:p>
            <a:r>
              <a:rPr lang="en-US" sz="1600" dirty="0"/>
              <a:t>Allow hearsay or speculation into the hearing.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r>
              <a:rPr lang="en-US" sz="1600" dirty="0"/>
              <a:t>Allow the hearing to go on and on.</a:t>
            </a:r>
          </a:p>
        </p:txBody>
      </p:sp>
    </p:spTree>
    <p:extLst>
      <p:ext uri="{BB962C8B-B14F-4D97-AF65-F5344CB8AC3E}">
        <p14:creationId xmlns:p14="http://schemas.microsoft.com/office/powerpoint/2010/main" val="520927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32447-111E-47A4-B59A-9BBDBCEDE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6F6EFA-B6D6-4763-8545-EA4916358FE0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FBE044-5678-42AC-9613-C56DC1BADB39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E07B66-914C-42A9-9826-1E492090C15E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r>
              <a:rPr lang="en-US" sz="1600" dirty="0"/>
              <a:t>Pay attention to what the Company is saying.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A99E99F-CE29-42C1-91CA-39F3317E028B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/>
        <p:txBody>
          <a:bodyPr/>
          <a:lstStyle/>
          <a:p>
            <a:r>
              <a:rPr lang="en-US" sz="1600" dirty="0"/>
              <a:t>Have proper answers for unexpected  questions.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8E731A3-A811-4EFE-B0E8-D34EB058E605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/>
        <p:txBody>
          <a:bodyPr/>
          <a:lstStyle/>
          <a:p>
            <a:r>
              <a:rPr lang="en-US" sz="1600" dirty="0"/>
              <a:t>Have a rebuttal ready.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CEC286-B455-46CF-8259-A37BC1B28C8F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/>
        <p:txBody>
          <a:bodyPr/>
          <a:lstStyle/>
          <a:p>
            <a:r>
              <a:rPr lang="en-US" sz="1600" dirty="0"/>
              <a:t>Have a “haymaker” closing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75FE004-1AF1-4C17-97F9-BFE7A0396BE9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/>
        <p:txBody>
          <a:bodyPr/>
          <a:lstStyle/>
          <a:p>
            <a:r>
              <a:rPr lang="en-US" sz="1600" dirty="0"/>
              <a:t>Ask the company to give answer in appendix format.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CDAFF1-CC17-4F2E-ACFA-D282EF81632B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/>
        <p:txBody>
          <a:bodyPr/>
          <a:lstStyle/>
          <a:p>
            <a:r>
              <a:rPr lang="en-US" sz="1600" dirty="0"/>
              <a:t>Brush over things of unimportance.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CCDF28F-221A-423D-BDC1-76C0E9B59AF6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5643408" y="2646173"/>
            <a:ext cx="2664296" cy="373510"/>
          </a:xfrm>
        </p:spPr>
        <p:txBody>
          <a:bodyPr/>
          <a:lstStyle/>
          <a:p>
            <a:r>
              <a:rPr lang="en-US" sz="1600" dirty="0"/>
              <a:t>Expect every hearing to be the same. 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27FA21E-60F0-47BE-9957-E1994A91B290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/>
        <p:txBody>
          <a:bodyPr/>
          <a:lstStyle/>
          <a:p>
            <a:r>
              <a:rPr lang="en-US" sz="1600" dirty="0"/>
              <a:t>Respond to the last comment off the cuff</a:t>
            </a:r>
            <a:r>
              <a:rPr lang="en-US" dirty="0"/>
              <a:t>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67F9F4D-C5AA-4326-9A0D-432605582E26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/>
        <p:txBody>
          <a:bodyPr/>
          <a:lstStyle/>
          <a:p>
            <a:r>
              <a:rPr lang="en-US" sz="1600" dirty="0"/>
              <a:t>Shrug your shoulders and say the union rests.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57F7615-7B4A-4601-85F8-955F79B892DD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r>
              <a:rPr lang="en-US" sz="1600" dirty="0"/>
              <a:t>Allow the company to give an unsubstantiated answer.</a:t>
            </a:r>
          </a:p>
        </p:txBody>
      </p:sp>
    </p:spTree>
    <p:extLst>
      <p:ext uri="{BB962C8B-B14F-4D97-AF65-F5344CB8AC3E}">
        <p14:creationId xmlns:p14="http://schemas.microsoft.com/office/powerpoint/2010/main" val="682740322"/>
      </p:ext>
    </p:extLst>
  </p:cSld>
  <p:clrMapOvr>
    <a:masterClrMapping/>
  </p:clrMapOvr>
</p:sld>
</file>

<file path=ppt/theme/theme1.xml><?xml version="1.0" encoding="utf-8"?>
<a:theme xmlns:a="http://schemas.openxmlformats.org/drawingml/2006/main" name="(C) Templateswise.com">
  <a:themeElements>
    <a:clrScheme name="pd0078">
      <a:dk1>
        <a:srgbClr val="494C4F"/>
      </a:dk1>
      <a:lt1>
        <a:srgbClr val="FFFFFF"/>
      </a:lt1>
      <a:dk2>
        <a:srgbClr val="494C4F"/>
      </a:dk2>
      <a:lt2>
        <a:srgbClr val="F2F3F8"/>
      </a:lt2>
      <a:accent1>
        <a:srgbClr val="FA7541"/>
      </a:accent1>
      <a:accent2>
        <a:srgbClr val="FED65C"/>
      </a:accent2>
      <a:accent3>
        <a:srgbClr val="4CBED8"/>
      </a:accent3>
      <a:accent4>
        <a:srgbClr val="A1D469"/>
      </a:accent4>
      <a:accent5>
        <a:srgbClr val="ED5463"/>
      </a:accent5>
      <a:accent6>
        <a:srgbClr val="49CFAE"/>
      </a:accent6>
      <a:hlink>
        <a:srgbClr val="4CBED8"/>
      </a:hlink>
      <a:folHlink>
        <a:srgbClr val="49CF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1548</Template>
  <TotalTime>71</TotalTime>
  <Words>289</Words>
  <Application>Microsoft Macintosh PowerPoint</Application>
  <PresentationFormat>On-screen Show (16:9)</PresentationFormat>
  <Paragraphs>48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Dosis</vt:lpstr>
      <vt:lpstr>(C) Templateswise.com</vt:lpstr>
      <vt:lpstr>Do’s and Don'ts Checklist for a hearing.</vt:lpstr>
      <vt:lpstr>Do’s &amp; Don’ts for a hearing. </vt:lpstr>
      <vt:lpstr>Do’s and Don'ts Checklist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Do’s and Don'ts Checklist for a hearing.</dc:title>
  <dc:creator>XILBL AirTransport</dc:creator>
  <cp:lastModifiedBy>Eric Price</cp:lastModifiedBy>
  <cp:revision>2</cp:revision>
  <dcterms:created xsi:type="dcterms:W3CDTF">2021-09-22T16:11:15Z</dcterms:created>
  <dcterms:modified xsi:type="dcterms:W3CDTF">2022-02-04T16:00:30Z</dcterms:modified>
</cp:coreProperties>
</file>